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303" r:id="rId6"/>
    <p:sldId id="262" r:id="rId7"/>
    <p:sldId id="263" r:id="rId8"/>
    <p:sldId id="30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4" r:id="rId19"/>
    <p:sldId id="273" r:id="rId20"/>
    <p:sldId id="279" r:id="rId21"/>
    <p:sldId id="302" r:id="rId22"/>
    <p:sldId id="283" r:id="rId23"/>
    <p:sldId id="301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7004A-985B-48FD-9F02-948B14E745A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C7545651-BDCC-4895-B5F8-7463E32D6EA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noProof="0" dirty="0" smtClean="0">
              <a:latin typeface="Times New Roman" pitchFamily="18" charset="0"/>
              <a:cs typeface="Times New Roman" pitchFamily="18" charset="0"/>
            </a:rPr>
            <a:t>Понятие мошенничества</a:t>
          </a:r>
          <a:endParaRPr lang="ru-RU" dirty="0"/>
        </a:p>
      </dgm:t>
    </dgm:pt>
    <dgm:pt modelId="{98661819-3313-4673-9A2C-C2A2C4F6EFB7}" type="parTrans" cxnId="{99D49897-6D79-4BEE-A14E-BF80685C7FC5}">
      <dgm:prSet/>
      <dgm:spPr/>
      <dgm:t>
        <a:bodyPr/>
        <a:lstStyle/>
        <a:p>
          <a:endParaRPr lang="ru-RU"/>
        </a:p>
      </dgm:t>
    </dgm:pt>
    <dgm:pt modelId="{3C223EFE-7C22-4482-82F5-43E0DE49ED1E}" type="sibTrans" cxnId="{99D49897-6D79-4BEE-A14E-BF80685C7FC5}">
      <dgm:prSet/>
      <dgm:spPr/>
      <dgm:t>
        <a:bodyPr/>
        <a:lstStyle/>
        <a:p>
          <a:endParaRPr lang="ru-RU"/>
        </a:p>
      </dgm:t>
    </dgm:pt>
    <dgm:pt modelId="{D2389F00-B832-46F5-BFBE-F55249DAD80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noProof="0" dirty="0" smtClean="0">
              <a:latin typeface="Times New Roman" pitchFamily="18" charset="0"/>
              <a:cs typeface="Times New Roman" pitchFamily="18" charset="0"/>
            </a:rPr>
            <a:t>Предпосылки развития мошенничеств</a:t>
          </a:r>
          <a:endParaRPr lang="ru-RU" dirty="0"/>
        </a:p>
      </dgm:t>
    </dgm:pt>
    <dgm:pt modelId="{C041B755-1A5A-4FE7-AC11-1FA37F379875}" type="parTrans" cxnId="{8B77341A-528F-4C5D-A27C-D2A5388CC3D6}">
      <dgm:prSet/>
      <dgm:spPr/>
      <dgm:t>
        <a:bodyPr/>
        <a:lstStyle/>
        <a:p>
          <a:endParaRPr lang="ru-RU"/>
        </a:p>
      </dgm:t>
    </dgm:pt>
    <dgm:pt modelId="{6B6887BB-8D77-409C-8F51-5E8634F037AA}" type="sibTrans" cxnId="{8B77341A-528F-4C5D-A27C-D2A5388CC3D6}">
      <dgm:prSet/>
      <dgm:spPr/>
      <dgm:t>
        <a:bodyPr/>
        <a:lstStyle/>
        <a:p>
          <a:endParaRPr lang="ru-RU"/>
        </a:p>
      </dgm:t>
    </dgm:pt>
    <dgm:pt modelId="{FC832860-EA8C-47A2-8769-8A344F49A34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noProof="0" dirty="0" smtClean="0">
              <a:latin typeface="Times New Roman" pitchFamily="18" charset="0"/>
              <a:cs typeface="Times New Roman" pitchFamily="18" charset="0"/>
            </a:rPr>
            <a:t>Современные виды м</a:t>
          </a:r>
          <a:r>
            <a:rPr kumimoji="0" lang="ru-RU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ошеннических схем</a:t>
          </a:r>
          <a:endParaRPr lang="ru-RU" dirty="0"/>
        </a:p>
      </dgm:t>
    </dgm:pt>
    <dgm:pt modelId="{F0CC0522-5F58-41A7-A8B7-E9B5EFA9C444}" type="parTrans" cxnId="{EDF5EF26-625B-4F68-822C-D796554AE90A}">
      <dgm:prSet/>
      <dgm:spPr/>
      <dgm:t>
        <a:bodyPr/>
        <a:lstStyle/>
        <a:p>
          <a:endParaRPr lang="ru-RU"/>
        </a:p>
      </dgm:t>
    </dgm:pt>
    <dgm:pt modelId="{1680FB4B-8A38-419A-8EB1-1F928C4F3FF1}" type="sibTrans" cxnId="{EDF5EF26-625B-4F68-822C-D796554AE90A}">
      <dgm:prSet/>
      <dgm:spPr/>
      <dgm:t>
        <a:bodyPr/>
        <a:lstStyle/>
        <a:p>
          <a:endParaRPr lang="ru-RU"/>
        </a:p>
      </dgm:t>
    </dgm:pt>
    <dgm:pt modelId="{7AE6B45D-17CA-4647-B8F3-2647E8BCF40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Правила безопасного финансового поведения</a:t>
          </a:r>
          <a:endParaRPr lang="ru-RU" dirty="0"/>
        </a:p>
      </dgm:t>
    </dgm:pt>
    <dgm:pt modelId="{24A9DD6C-2685-4AEF-92E6-00DCC7575BE4}" type="parTrans" cxnId="{754A1C45-18AE-4509-91FE-23330E52B583}">
      <dgm:prSet/>
      <dgm:spPr/>
      <dgm:t>
        <a:bodyPr/>
        <a:lstStyle/>
        <a:p>
          <a:endParaRPr lang="ru-RU"/>
        </a:p>
      </dgm:t>
    </dgm:pt>
    <dgm:pt modelId="{9E6FAC46-BDD5-436A-9228-F691C893A5CC}" type="sibTrans" cxnId="{754A1C45-18AE-4509-91FE-23330E52B583}">
      <dgm:prSet/>
      <dgm:spPr/>
      <dgm:t>
        <a:bodyPr/>
        <a:lstStyle/>
        <a:p>
          <a:endParaRPr lang="ru-RU"/>
        </a:p>
      </dgm:t>
    </dgm:pt>
    <dgm:pt modelId="{8BFBE97D-1015-4435-8E64-ADCA47E50C45}" type="pres">
      <dgm:prSet presAssocID="{F077004A-985B-48FD-9F02-948B14E745A8}" presName="linearFlow" presStyleCnt="0">
        <dgm:presLayoutVars>
          <dgm:dir/>
          <dgm:resizeHandles val="exact"/>
        </dgm:presLayoutVars>
      </dgm:prSet>
      <dgm:spPr/>
    </dgm:pt>
    <dgm:pt modelId="{ADD811F4-B2A0-472A-A04A-760844652BD7}" type="pres">
      <dgm:prSet presAssocID="{C7545651-BDCC-4895-B5F8-7463E32D6EA6}" presName="composite" presStyleCnt="0"/>
      <dgm:spPr/>
    </dgm:pt>
    <dgm:pt modelId="{A3E95CB2-8B59-458D-B95F-4416919AC6CB}" type="pres">
      <dgm:prSet presAssocID="{C7545651-BDCC-4895-B5F8-7463E32D6EA6}" presName="imgShp" presStyleLbl="fgImgPlace1" presStyleIdx="0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30C256-482F-4C1E-9FE6-B27E1FCD2C63}" type="pres">
      <dgm:prSet presAssocID="{C7545651-BDCC-4895-B5F8-7463E32D6EA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C52BB-0761-468A-B6D5-1D3724F3EF24}" type="pres">
      <dgm:prSet presAssocID="{3C223EFE-7C22-4482-82F5-43E0DE49ED1E}" presName="spacing" presStyleCnt="0"/>
      <dgm:spPr/>
    </dgm:pt>
    <dgm:pt modelId="{CD83ABE6-5895-42EA-980C-4540C9A4E451}" type="pres">
      <dgm:prSet presAssocID="{D2389F00-B832-46F5-BFBE-F55249DAD80B}" presName="composite" presStyleCnt="0"/>
      <dgm:spPr/>
    </dgm:pt>
    <dgm:pt modelId="{334E48E0-62F7-43F8-A3AC-22162D257FFD}" type="pres">
      <dgm:prSet presAssocID="{D2389F00-B832-46F5-BFBE-F55249DAD80B}" presName="imgShp" presStyleLbl="fgImgPlace1" presStyleIdx="1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43F4F6-C508-4A60-B239-D258E42BC38C}" type="pres">
      <dgm:prSet presAssocID="{D2389F00-B832-46F5-BFBE-F55249DAD80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AABD5-D94A-4973-9C93-83E3439D8596}" type="pres">
      <dgm:prSet presAssocID="{6B6887BB-8D77-409C-8F51-5E8634F037AA}" presName="spacing" presStyleCnt="0"/>
      <dgm:spPr/>
    </dgm:pt>
    <dgm:pt modelId="{9DD00CD2-2835-4110-A160-80C036AB8F92}" type="pres">
      <dgm:prSet presAssocID="{FC832860-EA8C-47A2-8769-8A344F49A34B}" presName="composite" presStyleCnt="0"/>
      <dgm:spPr/>
    </dgm:pt>
    <dgm:pt modelId="{511DDF5C-ACD2-425B-AF1E-1AEF54BB96B1}" type="pres">
      <dgm:prSet presAssocID="{FC832860-EA8C-47A2-8769-8A344F49A34B}" presName="imgShp" presStyleLbl="fgImgPlace1" presStyleIdx="2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393CCA4-BB67-4C2D-B46D-3741B681A3D0}" type="pres">
      <dgm:prSet presAssocID="{FC832860-EA8C-47A2-8769-8A344F49A34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030FB-1036-4EC1-AE56-F1A337A94EDC}" type="pres">
      <dgm:prSet presAssocID="{1680FB4B-8A38-419A-8EB1-1F928C4F3FF1}" presName="spacing" presStyleCnt="0"/>
      <dgm:spPr/>
    </dgm:pt>
    <dgm:pt modelId="{2233C910-55BB-4234-8A43-168FCE1CCBED}" type="pres">
      <dgm:prSet presAssocID="{7AE6B45D-17CA-4647-B8F3-2647E8BCF406}" presName="composite" presStyleCnt="0"/>
      <dgm:spPr/>
    </dgm:pt>
    <dgm:pt modelId="{204800DB-B2C4-43A0-AB99-DB5BE0C61B94}" type="pres">
      <dgm:prSet presAssocID="{7AE6B45D-17CA-4647-B8F3-2647E8BCF406}" presName="imgShp" presStyleLbl="fgImgPlace1" presStyleIdx="3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8C1A317-E6BB-449B-BFCE-0C3A073AFEF9}" type="pres">
      <dgm:prSet presAssocID="{7AE6B45D-17CA-4647-B8F3-2647E8BCF40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D0E67-564D-4BB3-B4DD-D0D598C6007F}" type="presOf" srcId="{C7545651-BDCC-4895-B5F8-7463E32D6EA6}" destId="{2830C256-482F-4C1E-9FE6-B27E1FCD2C63}" srcOrd="0" destOrd="0" presId="urn:microsoft.com/office/officeart/2005/8/layout/vList3"/>
    <dgm:cxn modelId="{8B77341A-528F-4C5D-A27C-D2A5388CC3D6}" srcId="{F077004A-985B-48FD-9F02-948B14E745A8}" destId="{D2389F00-B832-46F5-BFBE-F55249DAD80B}" srcOrd="1" destOrd="0" parTransId="{C041B755-1A5A-4FE7-AC11-1FA37F379875}" sibTransId="{6B6887BB-8D77-409C-8F51-5E8634F037AA}"/>
    <dgm:cxn modelId="{8FB4F98B-E0AC-4A61-85EA-0D3863DB485C}" type="presOf" srcId="{F077004A-985B-48FD-9F02-948B14E745A8}" destId="{8BFBE97D-1015-4435-8E64-ADCA47E50C45}" srcOrd="0" destOrd="0" presId="urn:microsoft.com/office/officeart/2005/8/layout/vList3"/>
    <dgm:cxn modelId="{9CCE94F8-1649-4475-92FB-71DA650AF609}" type="presOf" srcId="{FC832860-EA8C-47A2-8769-8A344F49A34B}" destId="{5393CCA4-BB67-4C2D-B46D-3741B681A3D0}" srcOrd="0" destOrd="0" presId="urn:microsoft.com/office/officeart/2005/8/layout/vList3"/>
    <dgm:cxn modelId="{0ECD416D-77AB-4321-B704-439F1EF471E0}" type="presOf" srcId="{D2389F00-B832-46F5-BFBE-F55249DAD80B}" destId="{8D43F4F6-C508-4A60-B239-D258E42BC38C}" srcOrd="0" destOrd="0" presId="urn:microsoft.com/office/officeart/2005/8/layout/vList3"/>
    <dgm:cxn modelId="{EDF5EF26-625B-4F68-822C-D796554AE90A}" srcId="{F077004A-985B-48FD-9F02-948B14E745A8}" destId="{FC832860-EA8C-47A2-8769-8A344F49A34B}" srcOrd="2" destOrd="0" parTransId="{F0CC0522-5F58-41A7-A8B7-E9B5EFA9C444}" sibTransId="{1680FB4B-8A38-419A-8EB1-1F928C4F3FF1}"/>
    <dgm:cxn modelId="{B5C28395-C2D0-4D44-9E27-FCCEA4FEF0F2}" type="presOf" srcId="{7AE6B45D-17CA-4647-B8F3-2647E8BCF406}" destId="{F8C1A317-E6BB-449B-BFCE-0C3A073AFEF9}" srcOrd="0" destOrd="0" presId="urn:microsoft.com/office/officeart/2005/8/layout/vList3"/>
    <dgm:cxn modelId="{754A1C45-18AE-4509-91FE-23330E52B583}" srcId="{F077004A-985B-48FD-9F02-948B14E745A8}" destId="{7AE6B45D-17CA-4647-B8F3-2647E8BCF406}" srcOrd="3" destOrd="0" parTransId="{24A9DD6C-2685-4AEF-92E6-00DCC7575BE4}" sibTransId="{9E6FAC46-BDD5-436A-9228-F691C893A5CC}"/>
    <dgm:cxn modelId="{99D49897-6D79-4BEE-A14E-BF80685C7FC5}" srcId="{F077004A-985B-48FD-9F02-948B14E745A8}" destId="{C7545651-BDCC-4895-B5F8-7463E32D6EA6}" srcOrd="0" destOrd="0" parTransId="{98661819-3313-4673-9A2C-C2A2C4F6EFB7}" sibTransId="{3C223EFE-7C22-4482-82F5-43E0DE49ED1E}"/>
    <dgm:cxn modelId="{1A071C57-C8D1-49F9-A8F9-53C1C7807E55}" type="presParOf" srcId="{8BFBE97D-1015-4435-8E64-ADCA47E50C45}" destId="{ADD811F4-B2A0-472A-A04A-760844652BD7}" srcOrd="0" destOrd="0" presId="urn:microsoft.com/office/officeart/2005/8/layout/vList3"/>
    <dgm:cxn modelId="{A16AC252-B04F-4D4A-A8E2-FA269C63061A}" type="presParOf" srcId="{ADD811F4-B2A0-472A-A04A-760844652BD7}" destId="{A3E95CB2-8B59-458D-B95F-4416919AC6CB}" srcOrd="0" destOrd="0" presId="urn:microsoft.com/office/officeart/2005/8/layout/vList3"/>
    <dgm:cxn modelId="{1E1E8E7E-793F-4619-83B3-1FFF419BE6D1}" type="presParOf" srcId="{ADD811F4-B2A0-472A-A04A-760844652BD7}" destId="{2830C256-482F-4C1E-9FE6-B27E1FCD2C63}" srcOrd="1" destOrd="0" presId="urn:microsoft.com/office/officeart/2005/8/layout/vList3"/>
    <dgm:cxn modelId="{60AB965C-EF7C-4841-99CE-5A6AE9ABAE7A}" type="presParOf" srcId="{8BFBE97D-1015-4435-8E64-ADCA47E50C45}" destId="{639C52BB-0761-468A-B6D5-1D3724F3EF24}" srcOrd="1" destOrd="0" presId="urn:microsoft.com/office/officeart/2005/8/layout/vList3"/>
    <dgm:cxn modelId="{1F28A61D-7DFD-4BE7-AEAA-40D2459B6176}" type="presParOf" srcId="{8BFBE97D-1015-4435-8E64-ADCA47E50C45}" destId="{CD83ABE6-5895-42EA-980C-4540C9A4E451}" srcOrd="2" destOrd="0" presId="urn:microsoft.com/office/officeart/2005/8/layout/vList3"/>
    <dgm:cxn modelId="{629FA727-ABC8-41D1-B3D2-3D515E242F8B}" type="presParOf" srcId="{CD83ABE6-5895-42EA-980C-4540C9A4E451}" destId="{334E48E0-62F7-43F8-A3AC-22162D257FFD}" srcOrd="0" destOrd="0" presId="urn:microsoft.com/office/officeart/2005/8/layout/vList3"/>
    <dgm:cxn modelId="{B5422881-9311-4C16-BE8B-FF47D36D5463}" type="presParOf" srcId="{CD83ABE6-5895-42EA-980C-4540C9A4E451}" destId="{8D43F4F6-C508-4A60-B239-D258E42BC38C}" srcOrd="1" destOrd="0" presId="urn:microsoft.com/office/officeart/2005/8/layout/vList3"/>
    <dgm:cxn modelId="{7FBE8E82-5172-43D2-88A0-08A83BAD7DAA}" type="presParOf" srcId="{8BFBE97D-1015-4435-8E64-ADCA47E50C45}" destId="{56EAABD5-D94A-4973-9C93-83E3439D8596}" srcOrd="3" destOrd="0" presId="urn:microsoft.com/office/officeart/2005/8/layout/vList3"/>
    <dgm:cxn modelId="{A867DAE4-50E9-45F2-BE0F-47110B56C7DB}" type="presParOf" srcId="{8BFBE97D-1015-4435-8E64-ADCA47E50C45}" destId="{9DD00CD2-2835-4110-A160-80C036AB8F92}" srcOrd="4" destOrd="0" presId="urn:microsoft.com/office/officeart/2005/8/layout/vList3"/>
    <dgm:cxn modelId="{FD634163-C8E1-4803-840D-9BBEE6883BA2}" type="presParOf" srcId="{9DD00CD2-2835-4110-A160-80C036AB8F92}" destId="{511DDF5C-ACD2-425B-AF1E-1AEF54BB96B1}" srcOrd="0" destOrd="0" presId="urn:microsoft.com/office/officeart/2005/8/layout/vList3"/>
    <dgm:cxn modelId="{3E6C3199-6E69-4724-A440-D4A833B6972B}" type="presParOf" srcId="{9DD00CD2-2835-4110-A160-80C036AB8F92}" destId="{5393CCA4-BB67-4C2D-B46D-3741B681A3D0}" srcOrd="1" destOrd="0" presId="urn:microsoft.com/office/officeart/2005/8/layout/vList3"/>
    <dgm:cxn modelId="{ADB37CEC-0E38-480F-809E-ACB4DD4DA593}" type="presParOf" srcId="{8BFBE97D-1015-4435-8E64-ADCA47E50C45}" destId="{C1D030FB-1036-4EC1-AE56-F1A337A94EDC}" srcOrd="5" destOrd="0" presId="urn:microsoft.com/office/officeart/2005/8/layout/vList3"/>
    <dgm:cxn modelId="{75BDE1CE-0AE2-46C0-800E-264ACE237F5C}" type="presParOf" srcId="{8BFBE97D-1015-4435-8E64-ADCA47E50C45}" destId="{2233C910-55BB-4234-8A43-168FCE1CCBED}" srcOrd="6" destOrd="0" presId="urn:microsoft.com/office/officeart/2005/8/layout/vList3"/>
    <dgm:cxn modelId="{5B835C0D-E27E-4CE3-8861-6E7DA0403E78}" type="presParOf" srcId="{2233C910-55BB-4234-8A43-168FCE1CCBED}" destId="{204800DB-B2C4-43A0-AB99-DB5BE0C61B94}" srcOrd="0" destOrd="0" presId="urn:microsoft.com/office/officeart/2005/8/layout/vList3"/>
    <dgm:cxn modelId="{FA009418-CB7E-4EDA-8D73-6BABAE9A1FE7}" type="presParOf" srcId="{2233C910-55BB-4234-8A43-168FCE1CCBED}" destId="{F8C1A317-E6BB-449B-BFCE-0C3A073AFEF9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193F86-8EC9-4294-BB02-D6EE11E81FC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0E62705-05CA-4D08-B923-2239AE39129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rIns="0"/>
        <a:lstStyle/>
        <a:p>
          <a:pPr algn="l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Отсутствие в договоре ответственности перед инвестором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CFAB123-523C-4CB0-B15F-7D7D9869CFD5}" type="parTrans" cxnId="{F8D4DCC8-A996-4FE6-9C56-B723E2511E6E}">
      <dgm:prSet/>
      <dgm:spPr/>
      <dgm:t>
        <a:bodyPr/>
        <a:lstStyle/>
        <a:p>
          <a:endParaRPr lang="ru-RU"/>
        </a:p>
      </dgm:t>
    </dgm:pt>
    <dgm:pt modelId="{63E1E0F5-7E3F-435F-BE16-39191B3629DB}" type="sibTrans" cxnId="{F8D4DCC8-A996-4FE6-9C56-B723E2511E6E}">
      <dgm:prSet/>
      <dgm:spPr/>
      <dgm:t>
        <a:bodyPr/>
        <a:lstStyle/>
        <a:p>
          <a:endParaRPr lang="ru-RU"/>
        </a:p>
      </dgm:t>
    </dgm:pt>
    <dgm:pt modelId="{E5087919-43DD-4FE5-AACE-3227185F2F3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tIns="252000" rIns="0"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aseline="0" dirty="0" smtClean="0">
              <a:latin typeface="Times New Roman" pitchFamily="18" charset="0"/>
              <a:cs typeface="Times New Roman" pitchFamily="18" charset="0"/>
            </a:rPr>
            <a:t>Отсутствие информации о финансовом положении организации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ECD0375-129A-45E9-8D5C-F216422CDF7A}" type="sibTrans" cxnId="{7E3F8056-F244-4693-AA49-6C323D0080F9}">
      <dgm:prSet/>
      <dgm:spPr/>
      <dgm:t>
        <a:bodyPr/>
        <a:lstStyle/>
        <a:p>
          <a:endParaRPr lang="ru-RU"/>
        </a:p>
      </dgm:t>
    </dgm:pt>
    <dgm:pt modelId="{76541465-F028-43F8-9FB1-67B502BCDFAD}" type="parTrans" cxnId="{7E3F8056-F244-4693-AA49-6C323D0080F9}">
      <dgm:prSet/>
      <dgm:spPr/>
      <dgm:t>
        <a:bodyPr/>
        <a:lstStyle/>
        <a:p>
          <a:endParaRPr lang="ru-RU"/>
        </a:p>
      </dgm:t>
    </dgm:pt>
    <dgm:pt modelId="{6C4C9AF0-5C2C-4AF2-93A1-29FDFEBA571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90000"/>
            </a:lnSpc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Агрессивная реклама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4390EED-A612-45B0-A051-B645D113B033}" type="sibTrans" cxnId="{5DA0FC1F-B714-434A-9FD1-B1D4BFD67FA9}">
      <dgm:prSet/>
      <dgm:spPr/>
      <dgm:t>
        <a:bodyPr/>
        <a:lstStyle/>
        <a:p>
          <a:endParaRPr lang="ru-RU"/>
        </a:p>
      </dgm:t>
    </dgm:pt>
    <dgm:pt modelId="{52113919-BCA8-41C0-8102-23555D54F8A6}" type="parTrans" cxnId="{5DA0FC1F-B714-434A-9FD1-B1D4BFD67FA9}">
      <dgm:prSet/>
      <dgm:spPr/>
      <dgm:t>
        <a:bodyPr/>
        <a:lstStyle/>
        <a:p>
          <a:endParaRPr lang="ru-RU"/>
        </a:p>
      </dgm:t>
    </dgm:pt>
    <dgm:pt modelId="{AF61C70C-6F6A-4AFB-9AA1-3C64A6210DC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504000" tIns="144000" rIns="0" bIns="0"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Гарантирование</a:t>
          </a:r>
        </a:p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высокой и сверхвысокой</a:t>
          </a:r>
        </a:p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доходности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019E06A1-AC54-4468-89F1-95550AAE31A8}" type="sibTrans" cxnId="{FABCF5F3-A14E-4639-A9E6-9E5A65DDBD5F}">
      <dgm:prSet/>
      <dgm:spPr/>
      <dgm:t>
        <a:bodyPr/>
        <a:lstStyle/>
        <a:p>
          <a:endParaRPr lang="ru-RU"/>
        </a:p>
      </dgm:t>
    </dgm:pt>
    <dgm:pt modelId="{A922B05E-EA78-412E-B47D-AFB1993323F6}" type="parTrans" cxnId="{FABCF5F3-A14E-4639-A9E6-9E5A65DDBD5F}">
      <dgm:prSet/>
      <dgm:spPr/>
      <dgm:t>
        <a:bodyPr/>
        <a:lstStyle/>
        <a:p>
          <a:endParaRPr lang="ru-RU"/>
        </a:p>
      </dgm:t>
    </dgm:pt>
    <dgm:pt modelId="{2AFF3D5A-5E83-425B-855B-6B3F7659143F}" type="pres">
      <dgm:prSet presAssocID="{1C193F86-8EC9-4294-BB02-D6EE11E81FCD}" presName="linearFlow" presStyleCnt="0">
        <dgm:presLayoutVars>
          <dgm:dir/>
          <dgm:resizeHandles val="exact"/>
        </dgm:presLayoutVars>
      </dgm:prSet>
      <dgm:spPr/>
    </dgm:pt>
    <dgm:pt modelId="{DD264F84-37CF-4523-A080-9102462E29A7}" type="pres">
      <dgm:prSet presAssocID="{AF61C70C-6F6A-4AFB-9AA1-3C64A6210DC2}" presName="composite" presStyleCnt="0"/>
      <dgm:spPr/>
    </dgm:pt>
    <dgm:pt modelId="{2B7D81A2-9D6A-4E1B-AB36-50A30ED96B0B}" type="pres">
      <dgm:prSet presAssocID="{AF61C70C-6F6A-4AFB-9AA1-3C64A6210DC2}" presName="imgShp" presStyleLbl="fgImgPlace1" presStyleIdx="0" presStyleCnt="4" custLinFactNeighborX="-18486" custLinFactNeighborY="22567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</dgm:pt>
    <dgm:pt modelId="{7D6CB5BF-B62C-4CA5-B9B1-D7E157783364}" type="pres">
      <dgm:prSet presAssocID="{AF61C70C-6F6A-4AFB-9AA1-3C64A6210DC2}" presName="txShp" presStyleLbl="node1" presStyleIdx="0" presStyleCnt="4" custScaleX="134690" custLinFactNeighborX="4079" custLinFactNeighborY="22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BEA57-4E2E-4082-B334-486D2925D272}" type="pres">
      <dgm:prSet presAssocID="{019E06A1-AC54-4468-89F1-95550AAE31A8}" presName="spacing" presStyleCnt="0"/>
      <dgm:spPr/>
    </dgm:pt>
    <dgm:pt modelId="{8CC8D086-28FD-4E3C-9EC3-91496CEF2F06}" type="pres">
      <dgm:prSet presAssocID="{6C4C9AF0-5C2C-4AF2-93A1-29FDFEBA571C}" presName="composite" presStyleCnt="0"/>
      <dgm:spPr/>
    </dgm:pt>
    <dgm:pt modelId="{E808D885-FE43-42B1-B7FD-37EEF0974D6E}" type="pres">
      <dgm:prSet presAssocID="{6C4C9AF0-5C2C-4AF2-93A1-29FDFEBA571C}" presName="imgShp" presStyleLbl="fgImgPlace1" presStyleIdx="1" presStyleCnt="4" custLinFactNeighborX="-24016" custLinFactNeighborY="1351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</dgm:pt>
    <dgm:pt modelId="{EE9D2565-D39F-492B-8CAB-B60B6B580CA5}" type="pres">
      <dgm:prSet presAssocID="{6C4C9AF0-5C2C-4AF2-93A1-29FDFEBA571C}" presName="txShp" presStyleLbl="node1" presStyleIdx="1" presStyleCnt="4" custScaleX="126289" custLinFactNeighborX="327" custLinFactNeighborY="1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1EC2A-402D-4CA7-B204-093654E807F2}" type="pres">
      <dgm:prSet presAssocID="{54390EED-A612-45B0-A051-B645D113B033}" presName="spacing" presStyleCnt="0"/>
      <dgm:spPr/>
    </dgm:pt>
    <dgm:pt modelId="{ACC3C1EF-9D35-4910-A9CF-90F8481142A2}" type="pres">
      <dgm:prSet presAssocID="{E5087919-43DD-4FE5-AACE-3227185F2F35}" presName="composite" presStyleCnt="0"/>
      <dgm:spPr/>
    </dgm:pt>
    <dgm:pt modelId="{5C565BCF-5D41-46FA-B263-4917AE77A2F4}" type="pres">
      <dgm:prSet presAssocID="{E5087919-43DD-4FE5-AACE-3227185F2F35}" presName="imgShp" presStyleLbl="fgImgPlace1" presStyleIdx="2" presStyleCnt="4" custLinFactNeighborX="-24016" custLinFactNeighborY="-225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</dgm:pt>
    <dgm:pt modelId="{11EDDDFC-2C47-4EEA-8C0D-6039EFEE700F}" type="pres">
      <dgm:prSet presAssocID="{E5087919-43DD-4FE5-AACE-3227185F2F35}" presName="txShp" presStyleLbl="node1" presStyleIdx="2" presStyleCnt="4" custScaleX="126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2B357-6BFD-4B33-8D03-440CA7AAE67F}" type="pres">
      <dgm:prSet presAssocID="{AECD0375-129A-45E9-8D5C-F216422CDF7A}" presName="spacing" presStyleCnt="0"/>
      <dgm:spPr/>
    </dgm:pt>
    <dgm:pt modelId="{28014E1D-9C13-444E-AC29-2AEC7D17C87F}" type="pres">
      <dgm:prSet presAssocID="{B0E62705-05CA-4D08-B923-2239AE391299}" presName="composite" presStyleCnt="0"/>
      <dgm:spPr/>
    </dgm:pt>
    <dgm:pt modelId="{AE5E50C1-558B-4F9D-9F2C-3AEB3EDA7873}" type="pres">
      <dgm:prSet presAssocID="{B0E62705-05CA-4D08-B923-2239AE391299}" presName="imgShp" presStyleLbl="fgImgPlace1" presStyleIdx="3" presStyleCnt="4" custLinFactNeighborX="-24016" custLinFactNeighborY="-1130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</dgm:pt>
    <dgm:pt modelId="{C5DFF8F5-8378-4692-BD25-1C795A65C530}" type="pres">
      <dgm:prSet presAssocID="{B0E62705-05CA-4D08-B923-2239AE391299}" presName="txShp" presStyleLbl="node1" presStyleIdx="3" presStyleCnt="4" custScaleX="125542" custLinFactNeighborX="327" custLinFactNeighborY="-1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3F8056-F244-4693-AA49-6C323D0080F9}" srcId="{1C193F86-8EC9-4294-BB02-D6EE11E81FCD}" destId="{E5087919-43DD-4FE5-AACE-3227185F2F35}" srcOrd="2" destOrd="0" parTransId="{76541465-F028-43F8-9FB1-67B502BCDFAD}" sibTransId="{AECD0375-129A-45E9-8D5C-F216422CDF7A}"/>
    <dgm:cxn modelId="{5DA0FC1F-B714-434A-9FD1-B1D4BFD67FA9}" srcId="{1C193F86-8EC9-4294-BB02-D6EE11E81FCD}" destId="{6C4C9AF0-5C2C-4AF2-93A1-29FDFEBA571C}" srcOrd="1" destOrd="0" parTransId="{52113919-BCA8-41C0-8102-23555D54F8A6}" sibTransId="{54390EED-A612-45B0-A051-B645D113B033}"/>
    <dgm:cxn modelId="{9A0DC287-1633-4FD5-A778-F1B583FE6DE2}" type="presOf" srcId="{1C193F86-8EC9-4294-BB02-D6EE11E81FCD}" destId="{2AFF3D5A-5E83-425B-855B-6B3F7659143F}" srcOrd="0" destOrd="0" presId="urn:microsoft.com/office/officeart/2005/8/layout/vList3"/>
    <dgm:cxn modelId="{8B240590-89EC-4A5E-B51C-B9E95108D628}" type="presOf" srcId="{6C4C9AF0-5C2C-4AF2-93A1-29FDFEBA571C}" destId="{EE9D2565-D39F-492B-8CAB-B60B6B580CA5}" srcOrd="0" destOrd="0" presId="urn:microsoft.com/office/officeart/2005/8/layout/vList3"/>
    <dgm:cxn modelId="{E9D99CC3-21D9-4D8D-AE55-7BC8C0AC32D8}" type="presOf" srcId="{B0E62705-05CA-4D08-B923-2239AE391299}" destId="{C5DFF8F5-8378-4692-BD25-1C795A65C530}" srcOrd="0" destOrd="0" presId="urn:microsoft.com/office/officeart/2005/8/layout/vList3"/>
    <dgm:cxn modelId="{F8D4DCC8-A996-4FE6-9C56-B723E2511E6E}" srcId="{1C193F86-8EC9-4294-BB02-D6EE11E81FCD}" destId="{B0E62705-05CA-4D08-B923-2239AE391299}" srcOrd="3" destOrd="0" parTransId="{8CFAB123-523C-4CB0-B15F-7D7D9869CFD5}" sibTransId="{63E1E0F5-7E3F-435F-BE16-39191B3629DB}"/>
    <dgm:cxn modelId="{FABCF5F3-A14E-4639-A9E6-9E5A65DDBD5F}" srcId="{1C193F86-8EC9-4294-BB02-D6EE11E81FCD}" destId="{AF61C70C-6F6A-4AFB-9AA1-3C64A6210DC2}" srcOrd="0" destOrd="0" parTransId="{A922B05E-EA78-412E-B47D-AFB1993323F6}" sibTransId="{019E06A1-AC54-4468-89F1-95550AAE31A8}"/>
    <dgm:cxn modelId="{CA76A3E6-2D0E-462F-8415-591AA33EDF29}" type="presOf" srcId="{AF61C70C-6F6A-4AFB-9AA1-3C64A6210DC2}" destId="{7D6CB5BF-B62C-4CA5-B9B1-D7E157783364}" srcOrd="0" destOrd="0" presId="urn:microsoft.com/office/officeart/2005/8/layout/vList3"/>
    <dgm:cxn modelId="{EF8EFF4D-0851-4172-AF07-AA466B6B1D3E}" type="presOf" srcId="{E5087919-43DD-4FE5-AACE-3227185F2F35}" destId="{11EDDDFC-2C47-4EEA-8C0D-6039EFEE700F}" srcOrd="0" destOrd="0" presId="urn:microsoft.com/office/officeart/2005/8/layout/vList3"/>
    <dgm:cxn modelId="{5D7DA035-5121-4BFD-8FEB-A488E5361049}" type="presParOf" srcId="{2AFF3D5A-5E83-425B-855B-6B3F7659143F}" destId="{DD264F84-37CF-4523-A080-9102462E29A7}" srcOrd="0" destOrd="0" presId="urn:microsoft.com/office/officeart/2005/8/layout/vList3"/>
    <dgm:cxn modelId="{6A29EF12-5083-46F8-94F4-C0D3E3AE45C1}" type="presParOf" srcId="{DD264F84-37CF-4523-A080-9102462E29A7}" destId="{2B7D81A2-9D6A-4E1B-AB36-50A30ED96B0B}" srcOrd="0" destOrd="0" presId="urn:microsoft.com/office/officeart/2005/8/layout/vList3"/>
    <dgm:cxn modelId="{03BA0551-091C-4D36-BCE1-A6F3BA184982}" type="presParOf" srcId="{DD264F84-37CF-4523-A080-9102462E29A7}" destId="{7D6CB5BF-B62C-4CA5-B9B1-D7E157783364}" srcOrd="1" destOrd="0" presId="urn:microsoft.com/office/officeart/2005/8/layout/vList3"/>
    <dgm:cxn modelId="{765D6BAD-C149-4494-A085-0311334A7657}" type="presParOf" srcId="{2AFF3D5A-5E83-425B-855B-6B3F7659143F}" destId="{934BEA57-4E2E-4082-B334-486D2925D272}" srcOrd="1" destOrd="0" presId="urn:microsoft.com/office/officeart/2005/8/layout/vList3"/>
    <dgm:cxn modelId="{24A9BF43-297A-4E18-836F-1F9DFBDF39A9}" type="presParOf" srcId="{2AFF3D5A-5E83-425B-855B-6B3F7659143F}" destId="{8CC8D086-28FD-4E3C-9EC3-91496CEF2F06}" srcOrd="2" destOrd="0" presId="urn:microsoft.com/office/officeart/2005/8/layout/vList3"/>
    <dgm:cxn modelId="{091FBC01-3993-4FFD-8C82-744D0EC02628}" type="presParOf" srcId="{8CC8D086-28FD-4E3C-9EC3-91496CEF2F06}" destId="{E808D885-FE43-42B1-B7FD-37EEF0974D6E}" srcOrd="0" destOrd="0" presId="urn:microsoft.com/office/officeart/2005/8/layout/vList3"/>
    <dgm:cxn modelId="{E29D4024-C817-491C-B914-835FC12424EC}" type="presParOf" srcId="{8CC8D086-28FD-4E3C-9EC3-91496CEF2F06}" destId="{EE9D2565-D39F-492B-8CAB-B60B6B580CA5}" srcOrd="1" destOrd="0" presId="urn:microsoft.com/office/officeart/2005/8/layout/vList3"/>
    <dgm:cxn modelId="{31F6ACE8-3F60-4F2F-8D57-B9725C76B68B}" type="presParOf" srcId="{2AFF3D5A-5E83-425B-855B-6B3F7659143F}" destId="{9701EC2A-402D-4CA7-B204-093654E807F2}" srcOrd="3" destOrd="0" presId="urn:microsoft.com/office/officeart/2005/8/layout/vList3"/>
    <dgm:cxn modelId="{82941F7B-FE40-42F7-B844-1FEACCBB865A}" type="presParOf" srcId="{2AFF3D5A-5E83-425B-855B-6B3F7659143F}" destId="{ACC3C1EF-9D35-4910-A9CF-90F8481142A2}" srcOrd="4" destOrd="0" presId="urn:microsoft.com/office/officeart/2005/8/layout/vList3"/>
    <dgm:cxn modelId="{BE8EF75F-8830-452C-8522-F5C87FF6962F}" type="presParOf" srcId="{ACC3C1EF-9D35-4910-A9CF-90F8481142A2}" destId="{5C565BCF-5D41-46FA-B263-4917AE77A2F4}" srcOrd="0" destOrd="0" presId="urn:microsoft.com/office/officeart/2005/8/layout/vList3"/>
    <dgm:cxn modelId="{4B0C6D10-A5EC-4F8F-8786-149C6EE34406}" type="presParOf" srcId="{ACC3C1EF-9D35-4910-A9CF-90F8481142A2}" destId="{11EDDDFC-2C47-4EEA-8C0D-6039EFEE700F}" srcOrd="1" destOrd="0" presId="urn:microsoft.com/office/officeart/2005/8/layout/vList3"/>
    <dgm:cxn modelId="{536969B3-5CFF-4124-B735-E2C3C307123F}" type="presParOf" srcId="{2AFF3D5A-5E83-425B-855B-6B3F7659143F}" destId="{A6A2B357-6BFD-4B33-8D03-440CA7AAE67F}" srcOrd="5" destOrd="0" presId="urn:microsoft.com/office/officeart/2005/8/layout/vList3"/>
    <dgm:cxn modelId="{701EEE8B-6F71-4B5D-9BF3-4AFA4CE88DAE}" type="presParOf" srcId="{2AFF3D5A-5E83-425B-855B-6B3F7659143F}" destId="{28014E1D-9C13-444E-AC29-2AEC7D17C87F}" srcOrd="6" destOrd="0" presId="urn:microsoft.com/office/officeart/2005/8/layout/vList3"/>
    <dgm:cxn modelId="{1F8346F9-3835-4758-B332-5826B6E94693}" type="presParOf" srcId="{28014E1D-9C13-444E-AC29-2AEC7D17C87F}" destId="{AE5E50C1-558B-4F9D-9F2C-3AEB3EDA7873}" srcOrd="0" destOrd="0" presId="urn:microsoft.com/office/officeart/2005/8/layout/vList3"/>
    <dgm:cxn modelId="{BDCF1B82-3AFC-4A9B-931E-21B6B17BF09A}" type="presParOf" srcId="{28014E1D-9C13-444E-AC29-2AEC7D17C87F}" destId="{C5DFF8F5-8378-4692-BD25-1C795A65C530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307A0D-1290-4148-B115-73646596E8ED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53FB5-D30E-42EC-9D48-51209B5E147D}">
      <dgm:prSet phldrT="[Текст]" custT="1"/>
      <dgm:spPr/>
      <dgm:t>
        <a:bodyPr tIns="720000"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Кредитные посредники</a:t>
          </a:r>
        </a:p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«помогают» оформить кредит</a:t>
          </a:r>
        </a:p>
        <a:p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2C661748-161D-42F7-B55E-CAD0FBA7AE26}" type="parTrans" cxnId="{90A8034E-013C-4752-8F63-E3FDFA60CC3E}">
      <dgm:prSet/>
      <dgm:spPr/>
      <dgm:t>
        <a:bodyPr/>
        <a:lstStyle/>
        <a:p>
          <a:endParaRPr lang="ru-RU"/>
        </a:p>
      </dgm:t>
    </dgm:pt>
    <dgm:pt modelId="{29C97FC5-228E-45C3-9D2A-2660AB016E14}" type="sibTrans" cxnId="{90A8034E-013C-4752-8F63-E3FDFA60CC3E}">
      <dgm:prSet/>
      <dgm:spPr/>
      <dgm:t>
        <a:bodyPr/>
        <a:lstStyle/>
        <a:p>
          <a:endParaRPr lang="ru-RU"/>
        </a:p>
      </dgm:t>
    </dgm:pt>
    <dgm:pt modelId="{A6B42530-F1AB-49F7-89DF-5A3C8ED77703}">
      <dgm:prSet phldrT="[Текст]" custT="1"/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Раздолжнители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» «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Антиколлекторы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»</a:t>
          </a:r>
        </a:p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обещают «избавить» от долгов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2ABE9A8-B956-44E9-B875-F09358D4E1D5}" type="parTrans" cxnId="{C7896BD0-40F1-44A5-BD9D-B4F12ECD3FF9}">
      <dgm:prSet/>
      <dgm:spPr/>
      <dgm:t>
        <a:bodyPr/>
        <a:lstStyle/>
        <a:p>
          <a:endParaRPr lang="ru-RU"/>
        </a:p>
      </dgm:t>
    </dgm:pt>
    <dgm:pt modelId="{7ACAE209-C6E8-461D-8F1C-E5AC726ACE9B}" type="sibTrans" cxnId="{C7896BD0-40F1-44A5-BD9D-B4F12ECD3FF9}">
      <dgm:prSet/>
      <dgm:spPr/>
      <dgm:t>
        <a:bodyPr/>
        <a:lstStyle/>
        <a:p>
          <a:endParaRPr lang="ru-RU"/>
        </a:p>
      </dgm:t>
    </dgm:pt>
    <dgm:pt modelId="{8C1E7DCB-5B79-4C32-8610-E2724EA4BD83}" type="pres">
      <dgm:prSet presAssocID="{E4307A0D-1290-4148-B115-73646596E8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313EC-BF6B-4EE6-B9C7-3E0BBFA3B69F}" type="pres">
      <dgm:prSet presAssocID="{E4307A0D-1290-4148-B115-73646596E8ED}" presName="divider" presStyleLbl="fgShp" presStyleIdx="0" presStyleCnt="1" custAng="21480368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BC04F5DC-5D4F-4FAA-AF04-5A1988863EB5}" type="pres">
      <dgm:prSet presAssocID="{8F953FB5-D30E-42EC-9D48-51209B5E147D}" presName="downArrow" presStyleLbl="node1" presStyleIdx="0" presStyleCnt="2" custScaleX="38587" custScaleY="48730" custLinFactNeighborX="-49030" custLinFactNeighborY="5561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D98C589E-67AB-419A-AD94-8654ADA1E86A}" type="pres">
      <dgm:prSet presAssocID="{8F953FB5-D30E-42EC-9D48-51209B5E147D}" presName="downArrowText" presStyleLbl="revTx" presStyleIdx="0" presStyleCnt="2" custScaleX="151526" custLinFactNeighborX="-23709" custLinFactNeighborY="-1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91DBB-196C-48FF-9122-970BAEDAEB9F}" type="pres">
      <dgm:prSet presAssocID="{A6B42530-F1AB-49F7-89DF-5A3C8ED77703}" presName="upArrow" presStyleLbl="node1" presStyleIdx="1" presStyleCnt="2" custScaleX="34346" custScaleY="50954" custLinFactNeighborX="40845" custLinFactNeighborY="-44438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8BFC70B-8973-4AAC-B049-D7FC9C0A43D4}" type="pres">
      <dgm:prSet presAssocID="{A6B42530-F1AB-49F7-89DF-5A3C8ED77703}" presName="upArrowText" presStyleLbl="revTx" presStyleIdx="1" presStyleCnt="2" custScaleX="142155" custLinFactNeighborX="16428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96BD0-40F1-44A5-BD9D-B4F12ECD3FF9}" srcId="{E4307A0D-1290-4148-B115-73646596E8ED}" destId="{A6B42530-F1AB-49F7-89DF-5A3C8ED77703}" srcOrd="1" destOrd="0" parTransId="{52ABE9A8-B956-44E9-B875-F09358D4E1D5}" sibTransId="{7ACAE209-C6E8-461D-8F1C-E5AC726ACE9B}"/>
    <dgm:cxn modelId="{C3F5A0C9-739B-4680-B1CC-18140C3D9C3B}" type="presOf" srcId="{E4307A0D-1290-4148-B115-73646596E8ED}" destId="{8C1E7DCB-5B79-4C32-8610-E2724EA4BD83}" srcOrd="0" destOrd="0" presId="urn:microsoft.com/office/officeart/2005/8/layout/arrow3"/>
    <dgm:cxn modelId="{60AD4B90-8C10-43E9-9119-715814FDBEE8}" type="presOf" srcId="{8F953FB5-D30E-42EC-9D48-51209B5E147D}" destId="{D98C589E-67AB-419A-AD94-8654ADA1E86A}" srcOrd="0" destOrd="0" presId="urn:microsoft.com/office/officeart/2005/8/layout/arrow3"/>
    <dgm:cxn modelId="{90A8034E-013C-4752-8F63-E3FDFA60CC3E}" srcId="{E4307A0D-1290-4148-B115-73646596E8ED}" destId="{8F953FB5-D30E-42EC-9D48-51209B5E147D}" srcOrd="0" destOrd="0" parTransId="{2C661748-161D-42F7-B55E-CAD0FBA7AE26}" sibTransId="{29C97FC5-228E-45C3-9D2A-2660AB016E14}"/>
    <dgm:cxn modelId="{F4C52F8F-D8B2-40A9-8A5C-8EF9E44BF599}" type="presOf" srcId="{A6B42530-F1AB-49F7-89DF-5A3C8ED77703}" destId="{D8BFC70B-8973-4AAC-B049-D7FC9C0A43D4}" srcOrd="0" destOrd="0" presId="urn:microsoft.com/office/officeart/2005/8/layout/arrow3"/>
    <dgm:cxn modelId="{B306425D-3B47-447C-AED6-F14DD519BBDD}" type="presParOf" srcId="{8C1E7DCB-5B79-4C32-8610-E2724EA4BD83}" destId="{D69313EC-BF6B-4EE6-B9C7-3E0BBFA3B69F}" srcOrd="0" destOrd="0" presId="urn:microsoft.com/office/officeart/2005/8/layout/arrow3"/>
    <dgm:cxn modelId="{5588837C-3D6F-4E6B-9F88-1732B69FC109}" type="presParOf" srcId="{8C1E7DCB-5B79-4C32-8610-E2724EA4BD83}" destId="{BC04F5DC-5D4F-4FAA-AF04-5A1988863EB5}" srcOrd="1" destOrd="0" presId="urn:microsoft.com/office/officeart/2005/8/layout/arrow3"/>
    <dgm:cxn modelId="{35FC6E71-5FC4-45BB-8929-B4CF042F3A3B}" type="presParOf" srcId="{8C1E7DCB-5B79-4C32-8610-E2724EA4BD83}" destId="{D98C589E-67AB-419A-AD94-8654ADA1E86A}" srcOrd="2" destOrd="0" presId="urn:microsoft.com/office/officeart/2005/8/layout/arrow3"/>
    <dgm:cxn modelId="{129A4A9B-B87D-472E-B954-5B9280121E37}" type="presParOf" srcId="{8C1E7DCB-5B79-4C32-8610-E2724EA4BD83}" destId="{ECF91DBB-196C-48FF-9122-970BAEDAEB9F}" srcOrd="3" destOrd="0" presId="urn:microsoft.com/office/officeart/2005/8/layout/arrow3"/>
    <dgm:cxn modelId="{8B92FDE7-1A4B-429B-8A39-2DDD142186B4}" type="presParOf" srcId="{8C1E7DCB-5B79-4C32-8610-E2724EA4BD83}" destId="{D8BFC70B-8973-4AAC-B049-D7FC9C0A43D4}" srcOrd="4" destOrd="0" presId="urn:microsoft.com/office/officeart/2005/8/layout/arrow3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B5DD3F-DC82-4910-9061-C43C84896F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FCF8A4-036A-4E8C-8ADB-D53F0959AE2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Никогда не оставляйте карту без присмотра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29D33DC-D813-4CDE-8836-1726DE5DD32F}" type="parTrans" cxnId="{05895EFA-2DB8-4D9F-B196-44BCB628D4CF}">
      <dgm:prSet/>
      <dgm:spPr/>
      <dgm:t>
        <a:bodyPr/>
        <a:lstStyle/>
        <a:p>
          <a:endParaRPr lang="ru-RU"/>
        </a:p>
      </dgm:t>
    </dgm:pt>
    <dgm:pt modelId="{7D656A99-C988-4BD1-93CF-2DB3CF2BA6A5}" type="sibTrans" cxnId="{05895EFA-2DB8-4D9F-B196-44BCB628D4CF}">
      <dgm:prSet/>
      <dgm:spPr/>
      <dgm:t>
        <a:bodyPr/>
        <a:lstStyle/>
        <a:p>
          <a:endParaRPr lang="ru-RU"/>
        </a:p>
      </dgm:t>
    </dgm:pt>
    <dgm:pt modelId="{621FCD4B-F8A4-4A71-8598-1B8AED8758C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Всегда имейте при себе контактный номер вашего банка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3918EC9-836E-4E78-BB38-F235A1A271AB}" type="parTrans" cxnId="{4FE05C75-FF74-414B-8EBF-0CD18B7AF60B}">
      <dgm:prSet/>
      <dgm:spPr/>
      <dgm:t>
        <a:bodyPr/>
        <a:lstStyle/>
        <a:p>
          <a:endParaRPr lang="ru-RU"/>
        </a:p>
      </dgm:t>
    </dgm:pt>
    <dgm:pt modelId="{427D8774-732E-47BE-8EC4-45AC385ABBD5}" type="sibTrans" cxnId="{4FE05C75-FF74-414B-8EBF-0CD18B7AF60B}">
      <dgm:prSet/>
      <dgm:spPr/>
      <dgm:t>
        <a:bodyPr/>
        <a:lstStyle/>
        <a:p>
          <a:endParaRPr lang="ru-RU"/>
        </a:p>
      </dgm:t>
    </dgm:pt>
    <dgm:pt modelId="{0C4CA7AE-9042-47AF-A895-C62F263C4E0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Если телефон, к которому привязан мобильный банк, потерян или украден – незамедлительно блокируйте карту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E1B302D-0CE5-42BB-8318-F186638AADD2}" type="parTrans" cxnId="{3CA66B17-4402-4CB9-9CB5-9E7C7F9771C1}">
      <dgm:prSet/>
      <dgm:spPr/>
      <dgm:t>
        <a:bodyPr/>
        <a:lstStyle/>
        <a:p>
          <a:endParaRPr lang="ru-RU"/>
        </a:p>
      </dgm:t>
    </dgm:pt>
    <dgm:pt modelId="{B6CF7FF2-8595-4DC0-A1C9-321BE5C1A7D0}" type="sibTrans" cxnId="{3CA66B17-4402-4CB9-9CB5-9E7C7F9771C1}">
      <dgm:prSet/>
      <dgm:spPr/>
      <dgm:t>
        <a:bodyPr/>
        <a:lstStyle/>
        <a:p>
          <a:endParaRPr lang="ru-RU"/>
        </a:p>
      </dgm:t>
    </dgm:pt>
    <dgm:pt modelId="{A95D044C-B1BE-42C1-BEB6-15A02A096DA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Никому не сообщайте данные банковской карты и коды 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SMS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- подтверждений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A347006-A0A7-4F0F-97A9-4AF0919DFBBC}" type="sibTrans" cxnId="{CE008121-9D2F-40BD-A053-0F5F88F1B4E4}">
      <dgm:prSet/>
      <dgm:spPr/>
      <dgm:t>
        <a:bodyPr/>
        <a:lstStyle/>
        <a:p>
          <a:endParaRPr lang="ru-RU"/>
        </a:p>
      </dgm:t>
    </dgm:pt>
    <dgm:pt modelId="{7A351EA1-8759-49C4-9DB0-232D3F9F805A}" type="parTrans" cxnId="{CE008121-9D2F-40BD-A053-0F5F88F1B4E4}">
      <dgm:prSet/>
      <dgm:spPr/>
      <dgm:t>
        <a:bodyPr/>
        <a:lstStyle/>
        <a:p>
          <a:endParaRPr lang="ru-RU"/>
        </a:p>
      </dgm:t>
    </dgm:pt>
    <dgm:pt modelId="{4197FD41-5445-4EAE-9464-E2D4AF7F7C8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tIns="288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Подключите услугу 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SMS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– информирования о действиях по карте 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37EAFC9E-79DE-4AA1-BF2E-C66A9A720DDB}" type="parTrans" cxnId="{1E2E4413-AF30-4E98-9008-725150922F01}">
      <dgm:prSet/>
      <dgm:spPr/>
      <dgm:t>
        <a:bodyPr/>
        <a:lstStyle/>
        <a:p>
          <a:endParaRPr lang="ru-RU"/>
        </a:p>
      </dgm:t>
    </dgm:pt>
    <dgm:pt modelId="{1114A410-09E5-4BBD-BFA0-50305467DD36}" type="sibTrans" cxnId="{1E2E4413-AF30-4E98-9008-725150922F01}">
      <dgm:prSet/>
      <dgm:spPr/>
      <dgm:t>
        <a:bodyPr/>
        <a:lstStyle/>
        <a:p>
          <a:endParaRPr lang="ru-RU"/>
        </a:p>
      </dgm:t>
    </dgm:pt>
    <dgm:pt modelId="{A36294CB-3E2B-434F-B230-F135E38DA2B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Игнорируйте спам, не переходите по сомнительным ссылкам и              не перезванивайте по указанным номерам телефона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FB78FD2-C878-4892-8299-BB9D93BFDB77}" type="parTrans" cxnId="{7096CB6C-AD3F-4CCB-9A4B-77466D726946}">
      <dgm:prSet/>
      <dgm:spPr/>
      <dgm:t>
        <a:bodyPr/>
        <a:lstStyle/>
        <a:p>
          <a:endParaRPr lang="ru-RU"/>
        </a:p>
      </dgm:t>
    </dgm:pt>
    <dgm:pt modelId="{9C70565A-0612-46F0-ACC2-4B80865AD2DE}" type="sibTrans" cxnId="{7096CB6C-AD3F-4CCB-9A4B-77466D726946}">
      <dgm:prSet/>
      <dgm:spPr/>
      <dgm:t>
        <a:bodyPr/>
        <a:lstStyle/>
        <a:p>
          <a:endParaRPr lang="ru-RU"/>
        </a:p>
      </dgm:t>
    </dgm:pt>
    <dgm:pt modelId="{0543685D-A391-4131-BFE0-340B8FCFFE0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Никому не сообщайте свои персональные данные и не передавайте свой паспорт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30C92D4F-5040-4303-8E3B-19AD3734186B}" type="sibTrans" cxnId="{D3275779-8B52-4D54-9F48-7245C7AA33DD}">
      <dgm:prSet/>
      <dgm:spPr/>
      <dgm:t>
        <a:bodyPr/>
        <a:lstStyle/>
        <a:p>
          <a:endParaRPr lang="ru-RU"/>
        </a:p>
      </dgm:t>
    </dgm:pt>
    <dgm:pt modelId="{2D7DF592-2139-4A4C-AD8C-154B6583EEEE}" type="parTrans" cxnId="{D3275779-8B52-4D54-9F48-7245C7AA33DD}">
      <dgm:prSet/>
      <dgm:spPr/>
      <dgm:t>
        <a:bodyPr/>
        <a:lstStyle/>
        <a:p>
          <a:endParaRPr lang="ru-RU"/>
        </a:p>
      </dgm:t>
    </dgm:pt>
    <dgm:pt modelId="{B9854B52-DD75-4215-A992-7A3490795BBC}" type="pres">
      <dgm:prSet presAssocID="{6FB5DD3F-DC82-4910-9061-C43C84896F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F7B02-DDEB-4164-98C8-BD7A1FF377FA}" type="pres">
      <dgm:prSet presAssocID="{0543685D-A391-4131-BFE0-340B8FCFFE02}" presName="parentText" presStyleLbl="node1" presStyleIdx="0" presStyleCnt="7" custLinFactY="-5596" custLinFactNeighborX="3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467A-4B92-4B2F-ABBE-51C79EE806D9}" type="pres">
      <dgm:prSet presAssocID="{30C92D4F-5040-4303-8E3B-19AD3734186B}" presName="spacer" presStyleCnt="0"/>
      <dgm:spPr/>
    </dgm:pt>
    <dgm:pt modelId="{7D4EE02C-9BB7-4175-BBDB-FEF425BF50CC}" type="pres">
      <dgm:prSet presAssocID="{A95D044C-B1BE-42C1-BEB6-15A02A096DA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7E126-DA11-443D-831F-7717646F42E4}" type="pres">
      <dgm:prSet presAssocID="{0A347006-A0A7-4F0F-97A9-4AF0919DFBBC}" presName="spacer" presStyleCnt="0"/>
      <dgm:spPr/>
    </dgm:pt>
    <dgm:pt modelId="{FCA9FFA4-773B-4996-8076-C5673375FDD3}" type="pres">
      <dgm:prSet presAssocID="{ABFCF8A4-036A-4E8C-8ADB-D53F0959AE2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EAF4A-510D-4A50-A2D9-78368383F39E}" type="pres">
      <dgm:prSet presAssocID="{7D656A99-C988-4BD1-93CF-2DB3CF2BA6A5}" presName="spacer" presStyleCnt="0"/>
      <dgm:spPr/>
    </dgm:pt>
    <dgm:pt modelId="{FFB417F5-1623-41E8-A7F8-A93479961369}" type="pres">
      <dgm:prSet presAssocID="{621FCD4B-F8A4-4A71-8598-1B8AED8758C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D9CE8-C03B-425F-BBB3-302AEB6075D6}" type="pres">
      <dgm:prSet presAssocID="{427D8774-732E-47BE-8EC4-45AC385ABBD5}" presName="spacer" presStyleCnt="0"/>
      <dgm:spPr/>
    </dgm:pt>
    <dgm:pt modelId="{8659633F-910C-4768-BCEA-48C782B6523C}" type="pres">
      <dgm:prSet presAssocID="{0C4CA7AE-9042-47AF-A895-C62F263C4E0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BCD6-DD98-4A8B-8596-6815EC160B47}" type="pres">
      <dgm:prSet presAssocID="{B6CF7FF2-8595-4DC0-A1C9-321BE5C1A7D0}" presName="spacer" presStyleCnt="0"/>
      <dgm:spPr/>
    </dgm:pt>
    <dgm:pt modelId="{56C5DF11-AC83-45EC-9B3C-89D16FB331C1}" type="pres">
      <dgm:prSet presAssocID="{4197FD41-5445-4EAE-9464-E2D4AF7F7C8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41B0C-C56A-49FD-A2AA-EF1D20AB13E4}" type="pres">
      <dgm:prSet presAssocID="{1114A410-09E5-4BBD-BFA0-50305467DD36}" presName="spacer" presStyleCnt="0"/>
      <dgm:spPr/>
    </dgm:pt>
    <dgm:pt modelId="{58F4C698-BB57-4C6C-B243-449E2584A49C}" type="pres">
      <dgm:prSet presAssocID="{A36294CB-3E2B-434F-B230-F135E38DA2B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ABE538-7348-47A2-807D-E0D9A55ADE54}" type="presOf" srcId="{6FB5DD3F-DC82-4910-9061-C43C84896FA9}" destId="{B9854B52-DD75-4215-A992-7A3490795BBC}" srcOrd="0" destOrd="0" presId="urn:microsoft.com/office/officeart/2005/8/layout/vList2"/>
    <dgm:cxn modelId="{BBAF7290-3108-467B-81FD-6359972523D5}" type="presOf" srcId="{621FCD4B-F8A4-4A71-8598-1B8AED8758C1}" destId="{FFB417F5-1623-41E8-A7F8-A93479961369}" srcOrd="0" destOrd="0" presId="urn:microsoft.com/office/officeart/2005/8/layout/vList2"/>
    <dgm:cxn modelId="{05895EFA-2DB8-4D9F-B196-44BCB628D4CF}" srcId="{6FB5DD3F-DC82-4910-9061-C43C84896FA9}" destId="{ABFCF8A4-036A-4E8C-8ADB-D53F0959AE25}" srcOrd="2" destOrd="0" parTransId="{829D33DC-D813-4CDE-8836-1726DE5DD32F}" sibTransId="{7D656A99-C988-4BD1-93CF-2DB3CF2BA6A5}"/>
    <dgm:cxn modelId="{42E5AB89-3158-404A-B768-A79283A43442}" type="presOf" srcId="{0543685D-A391-4131-BFE0-340B8FCFFE02}" destId="{243F7B02-DDEB-4164-98C8-BD7A1FF377FA}" srcOrd="0" destOrd="0" presId="urn:microsoft.com/office/officeart/2005/8/layout/vList2"/>
    <dgm:cxn modelId="{ED62F4B2-D0DB-4191-9E92-11C3A9DACFB9}" type="presOf" srcId="{A95D044C-B1BE-42C1-BEB6-15A02A096DAD}" destId="{7D4EE02C-9BB7-4175-BBDB-FEF425BF50CC}" srcOrd="0" destOrd="0" presId="urn:microsoft.com/office/officeart/2005/8/layout/vList2"/>
    <dgm:cxn modelId="{2775A91B-571B-4D78-A095-43B82083F833}" type="presOf" srcId="{4197FD41-5445-4EAE-9464-E2D4AF7F7C8B}" destId="{56C5DF11-AC83-45EC-9B3C-89D16FB331C1}" srcOrd="0" destOrd="0" presId="urn:microsoft.com/office/officeart/2005/8/layout/vList2"/>
    <dgm:cxn modelId="{EF01F9A5-4A6F-4289-A570-5BEBF51A730C}" type="presOf" srcId="{A36294CB-3E2B-434F-B230-F135E38DA2B9}" destId="{58F4C698-BB57-4C6C-B243-449E2584A49C}" srcOrd="0" destOrd="0" presId="urn:microsoft.com/office/officeart/2005/8/layout/vList2"/>
    <dgm:cxn modelId="{4FE05C75-FF74-414B-8EBF-0CD18B7AF60B}" srcId="{6FB5DD3F-DC82-4910-9061-C43C84896FA9}" destId="{621FCD4B-F8A4-4A71-8598-1B8AED8758C1}" srcOrd="3" destOrd="0" parTransId="{23918EC9-836E-4E78-BB38-F235A1A271AB}" sibTransId="{427D8774-732E-47BE-8EC4-45AC385ABBD5}"/>
    <dgm:cxn modelId="{D3275779-8B52-4D54-9F48-7245C7AA33DD}" srcId="{6FB5DD3F-DC82-4910-9061-C43C84896FA9}" destId="{0543685D-A391-4131-BFE0-340B8FCFFE02}" srcOrd="0" destOrd="0" parTransId="{2D7DF592-2139-4A4C-AD8C-154B6583EEEE}" sibTransId="{30C92D4F-5040-4303-8E3B-19AD3734186B}"/>
    <dgm:cxn modelId="{CE008121-9D2F-40BD-A053-0F5F88F1B4E4}" srcId="{6FB5DD3F-DC82-4910-9061-C43C84896FA9}" destId="{A95D044C-B1BE-42C1-BEB6-15A02A096DAD}" srcOrd="1" destOrd="0" parTransId="{7A351EA1-8759-49C4-9DB0-232D3F9F805A}" sibTransId="{0A347006-A0A7-4F0F-97A9-4AF0919DFBBC}"/>
    <dgm:cxn modelId="{7096CB6C-AD3F-4CCB-9A4B-77466D726946}" srcId="{6FB5DD3F-DC82-4910-9061-C43C84896FA9}" destId="{A36294CB-3E2B-434F-B230-F135E38DA2B9}" srcOrd="6" destOrd="0" parTransId="{2FB78FD2-C878-4892-8299-BB9D93BFDB77}" sibTransId="{9C70565A-0612-46F0-ACC2-4B80865AD2DE}"/>
    <dgm:cxn modelId="{986A6629-1BEC-4852-9B9B-62652D9915E2}" type="presOf" srcId="{ABFCF8A4-036A-4E8C-8ADB-D53F0959AE25}" destId="{FCA9FFA4-773B-4996-8076-C5673375FDD3}" srcOrd="0" destOrd="0" presId="urn:microsoft.com/office/officeart/2005/8/layout/vList2"/>
    <dgm:cxn modelId="{6A187914-9B70-49E5-937D-D2D97DB076EF}" type="presOf" srcId="{0C4CA7AE-9042-47AF-A895-C62F263C4E0A}" destId="{8659633F-910C-4768-BCEA-48C782B6523C}" srcOrd="0" destOrd="0" presId="urn:microsoft.com/office/officeart/2005/8/layout/vList2"/>
    <dgm:cxn modelId="{3CA66B17-4402-4CB9-9CB5-9E7C7F9771C1}" srcId="{6FB5DD3F-DC82-4910-9061-C43C84896FA9}" destId="{0C4CA7AE-9042-47AF-A895-C62F263C4E0A}" srcOrd="4" destOrd="0" parTransId="{1E1B302D-0CE5-42BB-8318-F186638AADD2}" sibTransId="{B6CF7FF2-8595-4DC0-A1C9-321BE5C1A7D0}"/>
    <dgm:cxn modelId="{1E2E4413-AF30-4E98-9008-725150922F01}" srcId="{6FB5DD3F-DC82-4910-9061-C43C84896FA9}" destId="{4197FD41-5445-4EAE-9464-E2D4AF7F7C8B}" srcOrd="5" destOrd="0" parTransId="{37EAFC9E-79DE-4AA1-BF2E-C66A9A720DDB}" sibTransId="{1114A410-09E5-4BBD-BFA0-50305467DD36}"/>
    <dgm:cxn modelId="{C6FCEF44-C90B-48F7-8486-60F5A3D65EAB}" type="presParOf" srcId="{B9854B52-DD75-4215-A992-7A3490795BBC}" destId="{243F7B02-DDEB-4164-98C8-BD7A1FF377FA}" srcOrd="0" destOrd="0" presId="urn:microsoft.com/office/officeart/2005/8/layout/vList2"/>
    <dgm:cxn modelId="{ECFB17C1-E234-43A2-81C1-ECD7D1C733DF}" type="presParOf" srcId="{B9854B52-DD75-4215-A992-7A3490795BBC}" destId="{5D5B467A-4B92-4B2F-ABBE-51C79EE806D9}" srcOrd="1" destOrd="0" presId="urn:microsoft.com/office/officeart/2005/8/layout/vList2"/>
    <dgm:cxn modelId="{32766DBB-90FD-4B3B-9B5C-0F995B83D54C}" type="presParOf" srcId="{B9854B52-DD75-4215-A992-7A3490795BBC}" destId="{7D4EE02C-9BB7-4175-BBDB-FEF425BF50CC}" srcOrd="2" destOrd="0" presId="urn:microsoft.com/office/officeart/2005/8/layout/vList2"/>
    <dgm:cxn modelId="{3C47713C-CCC9-411D-BA11-2AFBA43F252A}" type="presParOf" srcId="{B9854B52-DD75-4215-A992-7A3490795BBC}" destId="{7277E126-DA11-443D-831F-7717646F42E4}" srcOrd="3" destOrd="0" presId="urn:microsoft.com/office/officeart/2005/8/layout/vList2"/>
    <dgm:cxn modelId="{B63B72F1-DCB3-4DC9-9DE7-9EAFD4355631}" type="presParOf" srcId="{B9854B52-DD75-4215-A992-7A3490795BBC}" destId="{FCA9FFA4-773B-4996-8076-C5673375FDD3}" srcOrd="4" destOrd="0" presId="urn:microsoft.com/office/officeart/2005/8/layout/vList2"/>
    <dgm:cxn modelId="{5078CF38-0393-4227-AEAF-6708AA59F435}" type="presParOf" srcId="{B9854B52-DD75-4215-A992-7A3490795BBC}" destId="{E04EAF4A-510D-4A50-A2D9-78368383F39E}" srcOrd="5" destOrd="0" presId="urn:microsoft.com/office/officeart/2005/8/layout/vList2"/>
    <dgm:cxn modelId="{645A5D83-C7C5-42BB-9F60-85F815E8D117}" type="presParOf" srcId="{B9854B52-DD75-4215-A992-7A3490795BBC}" destId="{FFB417F5-1623-41E8-A7F8-A93479961369}" srcOrd="6" destOrd="0" presId="urn:microsoft.com/office/officeart/2005/8/layout/vList2"/>
    <dgm:cxn modelId="{5CDADEA1-12BD-4BA2-9D9E-4ADF689B3AC5}" type="presParOf" srcId="{B9854B52-DD75-4215-A992-7A3490795BBC}" destId="{3B1D9CE8-C03B-425F-BBB3-302AEB6075D6}" srcOrd="7" destOrd="0" presId="urn:microsoft.com/office/officeart/2005/8/layout/vList2"/>
    <dgm:cxn modelId="{781AC053-0D7C-4481-9CEC-58605923A597}" type="presParOf" srcId="{B9854B52-DD75-4215-A992-7A3490795BBC}" destId="{8659633F-910C-4768-BCEA-48C782B6523C}" srcOrd="8" destOrd="0" presId="urn:microsoft.com/office/officeart/2005/8/layout/vList2"/>
    <dgm:cxn modelId="{EF6E8B51-BF32-4F59-B88C-9027D3DDEEB8}" type="presParOf" srcId="{B9854B52-DD75-4215-A992-7A3490795BBC}" destId="{D4C8BCD6-DD98-4A8B-8596-6815EC160B47}" srcOrd="9" destOrd="0" presId="urn:microsoft.com/office/officeart/2005/8/layout/vList2"/>
    <dgm:cxn modelId="{25D97267-11BA-4B4A-AFDA-0B9C452B889E}" type="presParOf" srcId="{B9854B52-DD75-4215-A992-7A3490795BBC}" destId="{56C5DF11-AC83-45EC-9B3C-89D16FB331C1}" srcOrd="10" destOrd="0" presId="urn:microsoft.com/office/officeart/2005/8/layout/vList2"/>
    <dgm:cxn modelId="{777061ED-CBFB-4C00-A4B4-8AA586E23810}" type="presParOf" srcId="{B9854B52-DD75-4215-A992-7A3490795BBC}" destId="{B4641B0C-C56A-49FD-A2AA-EF1D20AB13E4}" srcOrd="11" destOrd="0" presId="urn:microsoft.com/office/officeart/2005/8/layout/vList2"/>
    <dgm:cxn modelId="{29335459-C6A6-4A0B-A2AA-CB4772EEA7B2}" type="presParOf" srcId="{B9854B52-DD75-4215-A992-7A3490795BBC}" destId="{58F4C698-BB57-4C6C-B243-449E2584A49C}" srcOrd="1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B5DD3F-DC82-4910-9061-C43C84896F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3685D-A391-4131-BFE0-340B8FCFFE0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Не пользуйтесь сомнительными банкоматами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D7DF592-2139-4A4C-AD8C-154B6583EEEE}" type="parTrans" cxnId="{D3275779-8B52-4D54-9F48-7245C7AA33DD}">
      <dgm:prSet/>
      <dgm:spPr/>
      <dgm:t>
        <a:bodyPr/>
        <a:lstStyle/>
        <a:p>
          <a:endParaRPr lang="ru-RU"/>
        </a:p>
      </dgm:t>
    </dgm:pt>
    <dgm:pt modelId="{30C92D4F-5040-4303-8E3B-19AD3734186B}" type="sibTrans" cxnId="{D3275779-8B52-4D54-9F48-7245C7AA33DD}">
      <dgm:prSet/>
      <dgm:spPr/>
      <dgm:t>
        <a:bodyPr/>
        <a:lstStyle/>
        <a:p>
          <a:endParaRPr lang="ru-RU"/>
        </a:p>
      </dgm:t>
    </dgm:pt>
    <dgm:pt modelId="{ABFCF8A4-036A-4E8C-8ADB-D53F0959AE2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Данные  карты в интернете вводите только при использовании защищенного соединения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29D33DC-D813-4CDE-8836-1726DE5DD32F}" type="parTrans" cxnId="{05895EFA-2DB8-4D9F-B196-44BCB628D4CF}">
      <dgm:prSet/>
      <dgm:spPr/>
      <dgm:t>
        <a:bodyPr/>
        <a:lstStyle/>
        <a:p>
          <a:endParaRPr lang="ru-RU"/>
        </a:p>
      </dgm:t>
    </dgm:pt>
    <dgm:pt modelId="{7D656A99-C988-4BD1-93CF-2DB3CF2BA6A5}" type="sibTrans" cxnId="{05895EFA-2DB8-4D9F-B196-44BCB628D4CF}">
      <dgm:prSet/>
      <dgm:spPr/>
      <dgm:t>
        <a:bodyPr/>
        <a:lstStyle/>
        <a:p>
          <a:endParaRPr lang="ru-RU"/>
        </a:p>
      </dgm:t>
    </dgm:pt>
    <dgm:pt modelId="{621FCD4B-F8A4-4A71-8598-1B8AED8758C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Для оплаты покупок через интернет целесообразно использовать отдельную банковскую карту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3918EC9-836E-4E78-BB38-F235A1A271AB}" type="parTrans" cxnId="{4FE05C75-FF74-414B-8EBF-0CD18B7AF60B}">
      <dgm:prSet/>
      <dgm:spPr/>
      <dgm:t>
        <a:bodyPr/>
        <a:lstStyle/>
        <a:p>
          <a:endParaRPr lang="ru-RU"/>
        </a:p>
      </dgm:t>
    </dgm:pt>
    <dgm:pt modelId="{427D8774-732E-47BE-8EC4-45AC385ABBD5}" type="sibTrans" cxnId="{4FE05C75-FF74-414B-8EBF-0CD18B7AF60B}">
      <dgm:prSet/>
      <dgm:spPr/>
      <dgm:t>
        <a:bodyPr/>
        <a:lstStyle/>
        <a:p>
          <a:endParaRPr lang="ru-RU"/>
        </a:p>
      </dgm:t>
    </dgm:pt>
    <dgm:pt modelId="{0C4CA7AE-9042-47AF-A895-C62F263C4E0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 наличии карты, поддерживающей технологии бесконтактной оплаты, используйте специальные экранированные чехлы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E1B302D-0CE5-42BB-8318-F186638AADD2}" type="parTrans" cxnId="{3CA66B17-4402-4CB9-9CB5-9E7C7F9771C1}">
      <dgm:prSet/>
      <dgm:spPr/>
      <dgm:t>
        <a:bodyPr/>
        <a:lstStyle/>
        <a:p>
          <a:endParaRPr lang="ru-RU"/>
        </a:p>
      </dgm:t>
    </dgm:pt>
    <dgm:pt modelId="{B6CF7FF2-8595-4DC0-A1C9-321BE5C1A7D0}" type="sibTrans" cxnId="{3CA66B17-4402-4CB9-9CB5-9E7C7F9771C1}">
      <dgm:prSet/>
      <dgm:spPr/>
      <dgm:t>
        <a:bodyPr/>
        <a:lstStyle/>
        <a:p>
          <a:endParaRPr lang="ru-RU"/>
        </a:p>
      </dgm:t>
    </dgm:pt>
    <dgm:pt modelId="{A95D044C-B1BE-42C1-BEB6-15A02A096DA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Следите за обновлением антивирусного программного обеспечения на устройствах, с которых осуществляется оплата в интернете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A347006-A0A7-4F0F-97A9-4AF0919DFBBC}" type="sibTrans" cxnId="{CE008121-9D2F-40BD-A053-0F5F88F1B4E4}">
      <dgm:prSet/>
      <dgm:spPr/>
      <dgm:t>
        <a:bodyPr/>
        <a:lstStyle/>
        <a:p>
          <a:endParaRPr lang="ru-RU"/>
        </a:p>
      </dgm:t>
    </dgm:pt>
    <dgm:pt modelId="{7A351EA1-8759-49C4-9DB0-232D3F9F805A}" type="parTrans" cxnId="{CE008121-9D2F-40BD-A053-0F5F88F1B4E4}">
      <dgm:prSet/>
      <dgm:spPr/>
      <dgm:t>
        <a:bodyPr/>
        <a:lstStyle/>
        <a:p>
          <a:endParaRPr lang="ru-RU"/>
        </a:p>
      </dgm:t>
    </dgm:pt>
    <dgm:pt modelId="{4197FD41-5445-4EAE-9464-E2D4AF7F7C8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tIns="108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Целесообразно установить суточный лимит на сумму операций по банковской карте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37EAFC9E-79DE-4AA1-BF2E-C66A9A720DDB}" type="parTrans" cxnId="{1E2E4413-AF30-4E98-9008-725150922F01}">
      <dgm:prSet/>
      <dgm:spPr/>
      <dgm:t>
        <a:bodyPr/>
        <a:lstStyle/>
        <a:p>
          <a:endParaRPr lang="ru-RU"/>
        </a:p>
      </dgm:t>
    </dgm:pt>
    <dgm:pt modelId="{1114A410-09E5-4BBD-BFA0-50305467DD36}" type="sibTrans" cxnId="{1E2E4413-AF30-4E98-9008-725150922F01}">
      <dgm:prSet/>
      <dgm:spPr/>
      <dgm:t>
        <a:bodyPr/>
        <a:lstStyle/>
        <a:p>
          <a:endParaRPr lang="ru-RU"/>
        </a:p>
      </dgm:t>
    </dgm:pt>
    <dgm:pt modelId="{A36294CB-3E2B-434F-B230-F135E38DA2B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 отсутствии необходимости расчетов по карте за пределами домашнего региона целесообразно ограничить такую возможность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FB78FD2-C878-4892-8299-BB9D93BFDB77}" type="parTrans" cxnId="{7096CB6C-AD3F-4CCB-9A4B-77466D726946}">
      <dgm:prSet/>
      <dgm:spPr/>
      <dgm:t>
        <a:bodyPr/>
        <a:lstStyle/>
        <a:p>
          <a:endParaRPr lang="ru-RU"/>
        </a:p>
      </dgm:t>
    </dgm:pt>
    <dgm:pt modelId="{9C70565A-0612-46F0-ACC2-4B80865AD2DE}" type="sibTrans" cxnId="{7096CB6C-AD3F-4CCB-9A4B-77466D726946}">
      <dgm:prSet/>
      <dgm:spPr/>
      <dgm:t>
        <a:bodyPr/>
        <a:lstStyle/>
        <a:p>
          <a:endParaRPr lang="ru-RU"/>
        </a:p>
      </dgm:t>
    </dgm:pt>
    <dgm:pt modelId="{B9854B52-DD75-4215-A992-7A3490795BBC}" type="pres">
      <dgm:prSet presAssocID="{6FB5DD3F-DC82-4910-9061-C43C84896F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F7B02-DDEB-4164-98C8-BD7A1FF377FA}" type="pres">
      <dgm:prSet presAssocID="{0543685D-A391-4131-BFE0-340B8FCFFE02}" presName="parentText" presStyleLbl="node1" presStyleIdx="0" presStyleCnt="7" custLinFactY="-31826" custLinFactNeighborX="-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467A-4B92-4B2F-ABBE-51C79EE806D9}" type="pres">
      <dgm:prSet presAssocID="{30C92D4F-5040-4303-8E3B-19AD3734186B}" presName="spacer" presStyleCnt="0"/>
      <dgm:spPr/>
    </dgm:pt>
    <dgm:pt modelId="{7D4EE02C-9BB7-4175-BBDB-FEF425BF50CC}" type="pres">
      <dgm:prSet presAssocID="{A95D044C-B1BE-42C1-BEB6-15A02A096DA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7E126-DA11-443D-831F-7717646F42E4}" type="pres">
      <dgm:prSet presAssocID="{0A347006-A0A7-4F0F-97A9-4AF0919DFBBC}" presName="spacer" presStyleCnt="0"/>
      <dgm:spPr/>
    </dgm:pt>
    <dgm:pt modelId="{FCA9FFA4-773B-4996-8076-C5673375FDD3}" type="pres">
      <dgm:prSet presAssocID="{ABFCF8A4-036A-4E8C-8ADB-D53F0959AE2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EAF4A-510D-4A50-A2D9-78368383F39E}" type="pres">
      <dgm:prSet presAssocID="{7D656A99-C988-4BD1-93CF-2DB3CF2BA6A5}" presName="spacer" presStyleCnt="0"/>
      <dgm:spPr/>
    </dgm:pt>
    <dgm:pt modelId="{FFB417F5-1623-41E8-A7F8-A93479961369}" type="pres">
      <dgm:prSet presAssocID="{621FCD4B-F8A4-4A71-8598-1B8AED8758C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D9CE8-C03B-425F-BBB3-302AEB6075D6}" type="pres">
      <dgm:prSet presAssocID="{427D8774-732E-47BE-8EC4-45AC385ABBD5}" presName="spacer" presStyleCnt="0"/>
      <dgm:spPr/>
    </dgm:pt>
    <dgm:pt modelId="{8659633F-910C-4768-BCEA-48C782B6523C}" type="pres">
      <dgm:prSet presAssocID="{0C4CA7AE-9042-47AF-A895-C62F263C4E0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BCD6-DD98-4A8B-8596-6815EC160B47}" type="pres">
      <dgm:prSet presAssocID="{B6CF7FF2-8595-4DC0-A1C9-321BE5C1A7D0}" presName="spacer" presStyleCnt="0"/>
      <dgm:spPr/>
    </dgm:pt>
    <dgm:pt modelId="{56C5DF11-AC83-45EC-9B3C-89D16FB331C1}" type="pres">
      <dgm:prSet presAssocID="{4197FD41-5445-4EAE-9464-E2D4AF7F7C8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41B0C-C56A-49FD-A2AA-EF1D20AB13E4}" type="pres">
      <dgm:prSet presAssocID="{1114A410-09E5-4BBD-BFA0-50305467DD36}" presName="spacer" presStyleCnt="0"/>
      <dgm:spPr/>
    </dgm:pt>
    <dgm:pt modelId="{58F4C698-BB57-4C6C-B243-449E2584A49C}" type="pres">
      <dgm:prSet presAssocID="{A36294CB-3E2B-434F-B230-F135E38DA2B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E90E6D-56D4-4DE2-991C-AB6CCD669034}" type="presOf" srcId="{ABFCF8A4-036A-4E8C-8ADB-D53F0959AE25}" destId="{FCA9FFA4-773B-4996-8076-C5673375FDD3}" srcOrd="0" destOrd="0" presId="urn:microsoft.com/office/officeart/2005/8/layout/vList2"/>
    <dgm:cxn modelId="{10BB60B0-C554-4475-BB56-5F5CB7DDAD08}" type="presOf" srcId="{6FB5DD3F-DC82-4910-9061-C43C84896FA9}" destId="{B9854B52-DD75-4215-A992-7A3490795BBC}" srcOrd="0" destOrd="0" presId="urn:microsoft.com/office/officeart/2005/8/layout/vList2"/>
    <dgm:cxn modelId="{05895EFA-2DB8-4D9F-B196-44BCB628D4CF}" srcId="{6FB5DD3F-DC82-4910-9061-C43C84896FA9}" destId="{ABFCF8A4-036A-4E8C-8ADB-D53F0959AE25}" srcOrd="2" destOrd="0" parTransId="{829D33DC-D813-4CDE-8836-1726DE5DD32F}" sibTransId="{7D656A99-C988-4BD1-93CF-2DB3CF2BA6A5}"/>
    <dgm:cxn modelId="{13BE1256-7C63-43D2-A4CD-C64C17A72C49}" type="presOf" srcId="{A95D044C-B1BE-42C1-BEB6-15A02A096DAD}" destId="{7D4EE02C-9BB7-4175-BBDB-FEF425BF50CC}" srcOrd="0" destOrd="0" presId="urn:microsoft.com/office/officeart/2005/8/layout/vList2"/>
    <dgm:cxn modelId="{7AE53B4A-532B-4348-9988-1B22D8379F92}" type="presOf" srcId="{0C4CA7AE-9042-47AF-A895-C62F263C4E0A}" destId="{8659633F-910C-4768-BCEA-48C782B6523C}" srcOrd="0" destOrd="0" presId="urn:microsoft.com/office/officeart/2005/8/layout/vList2"/>
    <dgm:cxn modelId="{E9970551-0701-4141-A280-01990B061560}" type="presOf" srcId="{A36294CB-3E2B-434F-B230-F135E38DA2B9}" destId="{58F4C698-BB57-4C6C-B243-449E2584A49C}" srcOrd="0" destOrd="0" presId="urn:microsoft.com/office/officeart/2005/8/layout/vList2"/>
    <dgm:cxn modelId="{4FE05C75-FF74-414B-8EBF-0CD18B7AF60B}" srcId="{6FB5DD3F-DC82-4910-9061-C43C84896FA9}" destId="{621FCD4B-F8A4-4A71-8598-1B8AED8758C1}" srcOrd="3" destOrd="0" parTransId="{23918EC9-836E-4E78-BB38-F235A1A271AB}" sibTransId="{427D8774-732E-47BE-8EC4-45AC385ABBD5}"/>
    <dgm:cxn modelId="{BED5CFB5-8225-4190-82B6-DE70D63608BB}" type="presOf" srcId="{4197FD41-5445-4EAE-9464-E2D4AF7F7C8B}" destId="{56C5DF11-AC83-45EC-9B3C-89D16FB331C1}" srcOrd="0" destOrd="0" presId="urn:microsoft.com/office/officeart/2005/8/layout/vList2"/>
    <dgm:cxn modelId="{D3275779-8B52-4D54-9F48-7245C7AA33DD}" srcId="{6FB5DD3F-DC82-4910-9061-C43C84896FA9}" destId="{0543685D-A391-4131-BFE0-340B8FCFFE02}" srcOrd="0" destOrd="0" parTransId="{2D7DF592-2139-4A4C-AD8C-154B6583EEEE}" sibTransId="{30C92D4F-5040-4303-8E3B-19AD3734186B}"/>
    <dgm:cxn modelId="{CE008121-9D2F-40BD-A053-0F5F88F1B4E4}" srcId="{6FB5DD3F-DC82-4910-9061-C43C84896FA9}" destId="{A95D044C-B1BE-42C1-BEB6-15A02A096DAD}" srcOrd="1" destOrd="0" parTransId="{7A351EA1-8759-49C4-9DB0-232D3F9F805A}" sibTransId="{0A347006-A0A7-4F0F-97A9-4AF0919DFBBC}"/>
    <dgm:cxn modelId="{FA8544D3-BB03-49CD-B408-36D630D5C83E}" type="presOf" srcId="{621FCD4B-F8A4-4A71-8598-1B8AED8758C1}" destId="{FFB417F5-1623-41E8-A7F8-A93479961369}" srcOrd="0" destOrd="0" presId="urn:microsoft.com/office/officeart/2005/8/layout/vList2"/>
    <dgm:cxn modelId="{7096CB6C-AD3F-4CCB-9A4B-77466D726946}" srcId="{6FB5DD3F-DC82-4910-9061-C43C84896FA9}" destId="{A36294CB-3E2B-434F-B230-F135E38DA2B9}" srcOrd="6" destOrd="0" parTransId="{2FB78FD2-C878-4892-8299-BB9D93BFDB77}" sibTransId="{9C70565A-0612-46F0-ACC2-4B80865AD2DE}"/>
    <dgm:cxn modelId="{FF744703-47E5-424A-8112-CB4C605D8BF6}" type="presOf" srcId="{0543685D-A391-4131-BFE0-340B8FCFFE02}" destId="{243F7B02-DDEB-4164-98C8-BD7A1FF377FA}" srcOrd="0" destOrd="0" presId="urn:microsoft.com/office/officeart/2005/8/layout/vList2"/>
    <dgm:cxn modelId="{3CA66B17-4402-4CB9-9CB5-9E7C7F9771C1}" srcId="{6FB5DD3F-DC82-4910-9061-C43C84896FA9}" destId="{0C4CA7AE-9042-47AF-A895-C62F263C4E0A}" srcOrd="4" destOrd="0" parTransId="{1E1B302D-0CE5-42BB-8318-F186638AADD2}" sibTransId="{B6CF7FF2-8595-4DC0-A1C9-321BE5C1A7D0}"/>
    <dgm:cxn modelId="{1E2E4413-AF30-4E98-9008-725150922F01}" srcId="{6FB5DD3F-DC82-4910-9061-C43C84896FA9}" destId="{4197FD41-5445-4EAE-9464-E2D4AF7F7C8B}" srcOrd="5" destOrd="0" parTransId="{37EAFC9E-79DE-4AA1-BF2E-C66A9A720DDB}" sibTransId="{1114A410-09E5-4BBD-BFA0-50305467DD36}"/>
    <dgm:cxn modelId="{D0A43CA6-9E48-4090-8C8E-C3731DD244C9}" type="presParOf" srcId="{B9854B52-DD75-4215-A992-7A3490795BBC}" destId="{243F7B02-DDEB-4164-98C8-BD7A1FF377FA}" srcOrd="0" destOrd="0" presId="urn:microsoft.com/office/officeart/2005/8/layout/vList2"/>
    <dgm:cxn modelId="{751FBA33-09C9-44D6-923D-4AC6560DFB98}" type="presParOf" srcId="{B9854B52-DD75-4215-A992-7A3490795BBC}" destId="{5D5B467A-4B92-4B2F-ABBE-51C79EE806D9}" srcOrd="1" destOrd="0" presId="urn:microsoft.com/office/officeart/2005/8/layout/vList2"/>
    <dgm:cxn modelId="{0A3D502E-2F13-44A4-8980-E2C758C56C68}" type="presParOf" srcId="{B9854B52-DD75-4215-A992-7A3490795BBC}" destId="{7D4EE02C-9BB7-4175-BBDB-FEF425BF50CC}" srcOrd="2" destOrd="0" presId="urn:microsoft.com/office/officeart/2005/8/layout/vList2"/>
    <dgm:cxn modelId="{BC7FA389-3D9B-4653-9266-B7040DC69182}" type="presParOf" srcId="{B9854B52-DD75-4215-A992-7A3490795BBC}" destId="{7277E126-DA11-443D-831F-7717646F42E4}" srcOrd="3" destOrd="0" presId="urn:microsoft.com/office/officeart/2005/8/layout/vList2"/>
    <dgm:cxn modelId="{750F50D4-2360-4349-B0DA-656E35DFE73E}" type="presParOf" srcId="{B9854B52-DD75-4215-A992-7A3490795BBC}" destId="{FCA9FFA4-773B-4996-8076-C5673375FDD3}" srcOrd="4" destOrd="0" presId="urn:microsoft.com/office/officeart/2005/8/layout/vList2"/>
    <dgm:cxn modelId="{DFBBDFA9-5CD5-49DB-96D7-C7F41C6D0843}" type="presParOf" srcId="{B9854B52-DD75-4215-A992-7A3490795BBC}" destId="{E04EAF4A-510D-4A50-A2D9-78368383F39E}" srcOrd="5" destOrd="0" presId="urn:microsoft.com/office/officeart/2005/8/layout/vList2"/>
    <dgm:cxn modelId="{14498F4A-EC6E-449A-A5C5-48FAE95B4D6B}" type="presParOf" srcId="{B9854B52-DD75-4215-A992-7A3490795BBC}" destId="{FFB417F5-1623-41E8-A7F8-A93479961369}" srcOrd="6" destOrd="0" presId="urn:microsoft.com/office/officeart/2005/8/layout/vList2"/>
    <dgm:cxn modelId="{71C924D1-AE4E-41A7-8455-B616DA6C0292}" type="presParOf" srcId="{B9854B52-DD75-4215-A992-7A3490795BBC}" destId="{3B1D9CE8-C03B-425F-BBB3-302AEB6075D6}" srcOrd="7" destOrd="0" presId="urn:microsoft.com/office/officeart/2005/8/layout/vList2"/>
    <dgm:cxn modelId="{005CA6B4-9BF3-41B2-B550-191556AAF912}" type="presParOf" srcId="{B9854B52-DD75-4215-A992-7A3490795BBC}" destId="{8659633F-910C-4768-BCEA-48C782B6523C}" srcOrd="8" destOrd="0" presId="urn:microsoft.com/office/officeart/2005/8/layout/vList2"/>
    <dgm:cxn modelId="{D7212142-AF29-47BE-93FF-7E37A987A509}" type="presParOf" srcId="{B9854B52-DD75-4215-A992-7A3490795BBC}" destId="{D4C8BCD6-DD98-4A8B-8596-6815EC160B47}" srcOrd="9" destOrd="0" presId="urn:microsoft.com/office/officeart/2005/8/layout/vList2"/>
    <dgm:cxn modelId="{B6493856-6D76-4E7F-817A-36DBAD7D5510}" type="presParOf" srcId="{B9854B52-DD75-4215-A992-7A3490795BBC}" destId="{56C5DF11-AC83-45EC-9B3C-89D16FB331C1}" srcOrd="10" destOrd="0" presId="urn:microsoft.com/office/officeart/2005/8/layout/vList2"/>
    <dgm:cxn modelId="{D33459E6-E9D1-4E8D-95FF-53B039A27A9D}" type="presParOf" srcId="{B9854B52-DD75-4215-A992-7A3490795BBC}" destId="{B4641B0C-C56A-49FD-A2AA-EF1D20AB13E4}" srcOrd="11" destOrd="0" presId="urn:microsoft.com/office/officeart/2005/8/layout/vList2"/>
    <dgm:cxn modelId="{B1BBDE3A-3058-4036-B07A-18274AD50DBA}" type="presParOf" srcId="{B9854B52-DD75-4215-A992-7A3490795BBC}" destId="{58F4C698-BB57-4C6C-B243-449E2584A49C}" srcOrd="1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B5DD3F-DC82-4910-9061-C43C84896F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3685D-A391-4131-BFE0-340B8FCFFE0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К различным приглашениям поучаствовать в розыгрыше призов, путевок и тому подобное относитесь со здравым скептицизмом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D7DF592-2139-4A4C-AD8C-154B6583EEEE}" type="parTrans" cxnId="{D3275779-8B52-4D54-9F48-7245C7AA33DD}">
      <dgm:prSet/>
      <dgm:spPr/>
      <dgm:t>
        <a:bodyPr/>
        <a:lstStyle/>
        <a:p>
          <a:endParaRPr lang="ru-RU"/>
        </a:p>
      </dgm:t>
    </dgm:pt>
    <dgm:pt modelId="{30C92D4F-5040-4303-8E3B-19AD3734186B}" type="sibTrans" cxnId="{D3275779-8B52-4D54-9F48-7245C7AA33DD}">
      <dgm:prSet/>
      <dgm:spPr/>
      <dgm:t>
        <a:bodyPr/>
        <a:lstStyle/>
        <a:p>
          <a:endParaRPr lang="ru-RU"/>
        </a:p>
      </dgm:t>
    </dgm:pt>
    <dgm:pt modelId="{ABFCF8A4-036A-4E8C-8ADB-D53F0959AE2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Проявляйте элементарную осторожность и будьте бдительны!</a:t>
          </a:r>
        </a:p>
      </dgm:t>
    </dgm:pt>
    <dgm:pt modelId="{829D33DC-D813-4CDE-8836-1726DE5DD32F}" type="parTrans" cxnId="{05895EFA-2DB8-4D9F-B196-44BCB628D4CF}">
      <dgm:prSet/>
      <dgm:spPr/>
      <dgm:t>
        <a:bodyPr/>
        <a:lstStyle/>
        <a:p>
          <a:endParaRPr lang="ru-RU"/>
        </a:p>
      </dgm:t>
    </dgm:pt>
    <dgm:pt modelId="{7D656A99-C988-4BD1-93CF-2DB3CF2BA6A5}" type="sibTrans" cxnId="{05895EFA-2DB8-4D9F-B196-44BCB628D4CF}">
      <dgm:prSet/>
      <dgm:spPr/>
      <dgm:t>
        <a:bodyPr/>
        <a:lstStyle/>
        <a:p>
          <a:endParaRPr lang="ru-RU"/>
        </a:p>
      </dgm:t>
    </dgm:pt>
    <dgm:pt modelId="{A95D044C-B1BE-42C1-BEB6-15A02A096DA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Прежде чем доверить какой-либо организации свои деньги семь раз проверьте информацию о ней.. </a:t>
          </a:r>
        </a:p>
      </dgm:t>
    </dgm:pt>
    <dgm:pt modelId="{0A347006-A0A7-4F0F-97A9-4AF0919DFBBC}" type="sibTrans" cxnId="{CE008121-9D2F-40BD-A053-0F5F88F1B4E4}">
      <dgm:prSet/>
      <dgm:spPr/>
      <dgm:t>
        <a:bodyPr/>
        <a:lstStyle/>
        <a:p>
          <a:endParaRPr lang="ru-RU"/>
        </a:p>
      </dgm:t>
    </dgm:pt>
    <dgm:pt modelId="{7A351EA1-8759-49C4-9DB0-232D3F9F805A}" type="parTrans" cxnId="{CE008121-9D2F-40BD-A053-0F5F88F1B4E4}">
      <dgm:prSet/>
      <dgm:spPr/>
      <dgm:t>
        <a:bodyPr/>
        <a:lstStyle/>
        <a:p>
          <a:endParaRPr lang="ru-RU"/>
        </a:p>
      </dgm:t>
    </dgm:pt>
    <dgm:pt modelId="{50A483BB-61D4-4B04-83A3-E2EE04D1038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Внимательно читайте любой договор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8F90BF9-E8DA-44BE-A338-CFC5E8446B26}" type="parTrans" cxnId="{B0058700-3682-4D93-90F1-74692BBF7534}">
      <dgm:prSet/>
      <dgm:spPr/>
      <dgm:t>
        <a:bodyPr/>
        <a:lstStyle/>
        <a:p>
          <a:endParaRPr lang="ru-RU"/>
        </a:p>
      </dgm:t>
    </dgm:pt>
    <dgm:pt modelId="{F1FF9897-5E8D-4F44-94AE-CE27F6E228B8}" type="sibTrans" cxnId="{B0058700-3682-4D93-90F1-74692BBF7534}">
      <dgm:prSet/>
      <dgm:spPr/>
      <dgm:t>
        <a:bodyPr/>
        <a:lstStyle/>
        <a:p>
          <a:endParaRPr lang="ru-RU"/>
        </a:p>
      </dgm:t>
    </dgm:pt>
    <dgm:pt modelId="{5D642660-E16A-4966-9608-B8CEF0E40E6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Всегда проверяйте наличие лицензии у финансовой организации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F94D42C-A5C9-4100-AC1C-1230DE552EE8}" type="parTrans" cxnId="{B4CD92D6-D93F-4AC8-A29E-04566D017DB8}">
      <dgm:prSet/>
      <dgm:spPr/>
      <dgm:t>
        <a:bodyPr/>
        <a:lstStyle/>
        <a:p>
          <a:endParaRPr lang="ru-RU"/>
        </a:p>
      </dgm:t>
    </dgm:pt>
    <dgm:pt modelId="{B5CE94E6-7DFB-4952-B223-14DB14CAD3EB}" type="sibTrans" cxnId="{B4CD92D6-D93F-4AC8-A29E-04566D017DB8}">
      <dgm:prSet/>
      <dgm:spPr/>
      <dgm:t>
        <a:bodyPr/>
        <a:lstStyle/>
        <a:p>
          <a:endParaRPr lang="ru-RU"/>
        </a:p>
      </dgm:t>
    </dgm:pt>
    <dgm:pt modelId="{B9854B52-DD75-4215-A992-7A3490795BBC}" type="pres">
      <dgm:prSet presAssocID="{6FB5DD3F-DC82-4910-9061-C43C84896F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F7B02-DDEB-4164-98C8-BD7A1FF377FA}" type="pres">
      <dgm:prSet presAssocID="{0543685D-A391-4131-BFE0-340B8FCFFE02}" presName="parentText" presStyleLbl="node1" presStyleIdx="0" presStyleCnt="5" custLinFactY="-207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467A-4B92-4B2F-ABBE-51C79EE806D9}" type="pres">
      <dgm:prSet presAssocID="{30C92D4F-5040-4303-8E3B-19AD3734186B}" presName="spacer" presStyleCnt="0"/>
      <dgm:spPr/>
    </dgm:pt>
    <dgm:pt modelId="{7D4EE02C-9BB7-4175-BBDB-FEF425BF50CC}" type="pres">
      <dgm:prSet presAssocID="{A95D044C-B1BE-42C1-BEB6-15A02A096DAD}" presName="parentText" presStyleLbl="node1" presStyleIdx="1" presStyleCnt="5" custScaleX="100131" custLinFactY="-119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7E126-DA11-443D-831F-7717646F42E4}" type="pres">
      <dgm:prSet presAssocID="{0A347006-A0A7-4F0F-97A9-4AF0919DFBBC}" presName="spacer" presStyleCnt="0"/>
      <dgm:spPr/>
    </dgm:pt>
    <dgm:pt modelId="{5FAF409A-4652-4A4B-959A-F4A147C68AC1}" type="pres">
      <dgm:prSet presAssocID="{5D642660-E16A-4966-9608-B8CEF0E40E69}" presName="parentText" presStyleLbl="node1" presStyleIdx="2" presStyleCnt="5" custScaleX="87341" custLinFactY="-3210" custLinFactNeighborX="-135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6E6F2-770E-4929-BCA5-E11E57B06AB7}" type="pres">
      <dgm:prSet presAssocID="{B5CE94E6-7DFB-4952-B223-14DB14CAD3EB}" presName="spacer" presStyleCnt="0"/>
      <dgm:spPr/>
    </dgm:pt>
    <dgm:pt modelId="{FCA9FFA4-773B-4996-8076-C5673375FDD3}" type="pres">
      <dgm:prSet presAssocID="{ABFCF8A4-036A-4E8C-8ADB-D53F0959AE25}" presName="parentText" presStyleLbl="node1" presStyleIdx="3" presStyleCnt="5" custScaleX="69269" custLinFactY="110871" custLinFactNeighborX="-37548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6235C-4D52-4AE5-AE20-EFDB68FE8417}" type="pres">
      <dgm:prSet presAssocID="{7D656A99-C988-4BD1-93CF-2DB3CF2BA6A5}" presName="spacer" presStyleCnt="0"/>
      <dgm:spPr/>
    </dgm:pt>
    <dgm:pt modelId="{5EDA8738-4790-4EB5-BB81-7671852F4F39}" type="pres">
      <dgm:prSet presAssocID="{50A483BB-61D4-4B04-83A3-E2EE04D1038F}" presName="parentText" presStyleLbl="node1" presStyleIdx="4" presStyleCnt="5" custScaleX="77929" custLinFactY="-96169" custLinFactNeighborX="-364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908C4-5593-4EB9-AF08-483B4AB5B206}" type="presOf" srcId="{0543685D-A391-4131-BFE0-340B8FCFFE02}" destId="{243F7B02-DDEB-4164-98C8-BD7A1FF377FA}" srcOrd="0" destOrd="0" presId="urn:microsoft.com/office/officeart/2005/8/layout/vList2"/>
    <dgm:cxn modelId="{FD6D9B8F-C02D-4AF9-8DB2-96E15F6D336E}" type="presOf" srcId="{A95D044C-B1BE-42C1-BEB6-15A02A096DAD}" destId="{7D4EE02C-9BB7-4175-BBDB-FEF425BF50CC}" srcOrd="0" destOrd="0" presId="urn:microsoft.com/office/officeart/2005/8/layout/vList2"/>
    <dgm:cxn modelId="{CE008121-9D2F-40BD-A053-0F5F88F1B4E4}" srcId="{6FB5DD3F-DC82-4910-9061-C43C84896FA9}" destId="{A95D044C-B1BE-42C1-BEB6-15A02A096DAD}" srcOrd="1" destOrd="0" parTransId="{7A351EA1-8759-49C4-9DB0-232D3F9F805A}" sibTransId="{0A347006-A0A7-4F0F-97A9-4AF0919DFBBC}"/>
    <dgm:cxn modelId="{B0058700-3682-4D93-90F1-74692BBF7534}" srcId="{6FB5DD3F-DC82-4910-9061-C43C84896FA9}" destId="{50A483BB-61D4-4B04-83A3-E2EE04D1038F}" srcOrd="4" destOrd="0" parTransId="{28F90BF9-E8DA-44BE-A338-CFC5E8446B26}" sibTransId="{F1FF9897-5E8D-4F44-94AE-CE27F6E228B8}"/>
    <dgm:cxn modelId="{E3DA4B2E-4AC0-4E34-8A5E-284FB9B12C52}" type="presOf" srcId="{5D642660-E16A-4966-9608-B8CEF0E40E69}" destId="{5FAF409A-4652-4A4B-959A-F4A147C68AC1}" srcOrd="0" destOrd="0" presId="urn:microsoft.com/office/officeart/2005/8/layout/vList2"/>
    <dgm:cxn modelId="{393D88A2-BE1D-4F59-A289-E94193F6BD10}" type="presOf" srcId="{6FB5DD3F-DC82-4910-9061-C43C84896FA9}" destId="{B9854B52-DD75-4215-A992-7A3490795BBC}" srcOrd="0" destOrd="0" presId="urn:microsoft.com/office/officeart/2005/8/layout/vList2"/>
    <dgm:cxn modelId="{D3275779-8B52-4D54-9F48-7245C7AA33DD}" srcId="{6FB5DD3F-DC82-4910-9061-C43C84896FA9}" destId="{0543685D-A391-4131-BFE0-340B8FCFFE02}" srcOrd="0" destOrd="0" parTransId="{2D7DF592-2139-4A4C-AD8C-154B6583EEEE}" sibTransId="{30C92D4F-5040-4303-8E3B-19AD3734186B}"/>
    <dgm:cxn modelId="{05895EFA-2DB8-4D9F-B196-44BCB628D4CF}" srcId="{6FB5DD3F-DC82-4910-9061-C43C84896FA9}" destId="{ABFCF8A4-036A-4E8C-8ADB-D53F0959AE25}" srcOrd="3" destOrd="0" parTransId="{829D33DC-D813-4CDE-8836-1726DE5DD32F}" sibTransId="{7D656A99-C988-4BD1-93CF-2DB3CF2BA6A5}"/>
    <dgm:cxn modelId="{6574587A-B2CE-45DB-ADA7-6AC5C41A115E}" type="presOf" srcId="{ABFCF8A4-036A-4E8C-8ADB-D53F0959AE25}" destId="{FCA9FFA4-773B-4996-8076-C5673375FDD3}" srcOrd="0" destOrd="0" presId="urn:microsoft.com/office/officeart/2005/8/layout/vList2"/>
    <dgm:cxn modelId="{B4CD92D6-D93F-4AC8-A29E-04566D017DB8}" srcId="{6FB5DD3F-DC82-4910-9061-C43C84896FA9}" destId="{5D642660-E16A-4966-9608-B8CEF0E40E69}" srcOrd="2" destOrd="0" parTransId="{CF94D42C-A5C9-4100-AC1C-1230DE552EE8}" sibTransId="{B5CE94E6-7DFB-4952-B223-14DB14CAD3EB}"/>
    <dgm:cxn modelId="{D3EBFF17-1535-445E-9D42-9626A30EF7AA}" type="presOf" srcId="{50A483BB-61D4-4B04-83A3-E2EE04D1038F}" destId="{5EDA8738-4790-4EB5-BB81-7671852F4F39}" srcOrd="0" destOrd="0" presId="urn:microsoft.com/office/officeart/2005/8/layout/vList2"/>
    <dgm:cxn modelId="{5C0909DB-30E4-460A-BA60-E7AF9EC5E131}" type="presParOf" srcId="{B9854B52-DD75-4215-A992-7A3490795BBC}" destId="{243F7B02-DDEB-4164-98C8-BD7A1FF377FA}" srcOrd="0" destOrd="0" presId="urn:microsoft.com/office/officeart/2005/8/layout/vList2"/>
    <dgm:cxn modelId="{766F089B-3F9F-4059-9B7C-9007C4D1DBB2}" type="presParOf" srcId="{B9854B52-DD75-4215-A992-7A3490795BBC}" destId="{5D5B467A-4B92-4B2F-ABBE-51C79EE806D9}" srcOrd="1" destOrd="0" presId="urn:microsoft.com/office/officeart/2005/8/layout/vList2"/>
    <dgm:cxn modelId="{65CDA0AA-0D09-4BAF-96CE-A89E2D128EA6}" type="presParOf" srcId="{B9854B52-DD75-4215-A992-7A3490795BBC}" destId="{7D4EE02C-9BB7-4175-BBDB-FEF425BF50CC}" srcOrd="2" destOrd="0" presId="urn:microsoft.com/office/officeart/2005/8/layout/vList2"/>
    <dgm:cxn modelId="{7A2D5821-2F88-4826-B4AE-4F32B4BE86C9}" type="presParOf" srcId="{B9854B52-DD75-4215-A992-7A3490795BBC}" destId="{7277E126-DA11-443D-831F-7717646F42E4}" srcOrd="3" destOrd="0" presId="urn:microsoft.com/office/officeart/2005/8/layout/vList2"/>
    <dgm:cxn modelId="{27F05D43-34EA-4EBA-82D5-315462B0F5F6}" type="presParOf" srcId="{B9854B52-DD75-4215-A992-7A3490795BBC}" destId="{5FAF409A-4652-4A4B-959A-F4A147C68AC1}" srcOrd="4" destOrd="0" presId="urn:microsoft.com/office/officeart/2005/8/layout/vList2"/>
    <dgm:cxn modelId="{A74CB7AC-71B6-4DA1-BD6D-1725ED972452}" type="presParOf" srcId="{B9854B52-DD75-4215-A992-7A3490795BBC}" destId="{A186E6F2-770E-4929-BCA5-E11E57B06AB7}" srcOrd="5" destOrd="0" presId="urn:microsoft.com/office/officeart/2005/8/layout/vList2"/>
    <dgm:cxn modelId="{105E2D26-8D1E-411E-B393-FEFF834D7FB4}" type="presParOf" srcId="{B9854B52-DD75-4215-A992-7A3490795BBC}" destId="{FCA9FFA4-773B-4996-8076-C5673375FDD3}" srcOrd="6" destOrd="0" presId="urn:microsoft.com/office/officeart/2005/8/layout/vList2"/>
    <dgm:cxn modelId="{53724F0A-70B6-4A36-8484-F753602CF26A}" type="presParOf" srcId="{B9854B52-DD75-4215-A992-7A3490795BBC}" destId="{3006235C-4D52-4AE5-AE20-EFDB68FE8417}" srcOrd="7" destOrd="0" presId="urn:microsoft.com/office/officeart/2005/8/layout/vList2"/>
    <dgm:cxn modelId="{FA377A51-528B-472D-AF0A-A328646C6C8D}" type="presParOf" srcId="{B9854B52-DD75-4215-A992-7A3490795BBC}" destId="{5EDA8738-4790-4EB5-BB81-7671852F4F39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6F62C-0F4F-47AC-9CB4-DF83924D1B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B2CA496-8A23-4790-93F0-F644113DC3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Сверхвысокие доходы финансовых мошенников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1D230EB8-A0C3-43F1-A574-D87834BF3BA5}" type="parTrans" cxnId="{8951BE70-58A0-42D5-B64C-51069DED0975}">
      <dgm:prSet/>
      <dgm:spPr/>
      <dgm:t>
        <a:bodyPr/>
        <a:lstStyle/>
        <a:p>
          <a:endParaRPr lang="ru-RU"/>
        </a:p>
      </dgm:t>
    </dgm:pt>
    <dgm:pt modelId="{1AE47F27-CB9F-49EB-91EE-739F4796613B}" type="sibTrans" cxnId="{8951BE70-58A0-42D5-B64C-51069DED0975}">
      <dgm:prSet/>
      <dgm:spPr/>
      <dgm:t>
        <a:bodyPr/>
        <a:lstStyle/>
        <a:p>
          <a:endParaRPr lang="ru-RU"/>
        </a:p>
      </dgm:t>
    </dgm:pt>
    <dgm:pt modelId="{6148F856-5ECC-479F-8290-5E66C5183A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Исчезновение границ для свободного перемещения денег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A44503FB-9060-4AFB-B44D-D710CFC0830A}" type="parTrans" cxnId="{BF6C5591-A987-496C-9B5C-407BDD17A9F5}">
      <dgm:prSet/>
      <dgm:spPr/>
      <dgm:t>
        <a:bodyPr/>
        <a:lstStyle/>
        <a:p>
          <a:endParaRPr lang="ru-RU"/>
        </a:p>
      </dgm:t>
    </dgm:pt>
    <dgm:pt modelId="{710A502D-2C66-4090-A36E-92EFDF6719B4}" type="sibTrans" cxnId="{BF6C5591-A987-496C-9B5C-407BDD17A9F5}">
      <dgm:prSet/>
      <dgm:spPr/>
      <dgm:t>
        <a:bodyPr/>
        <a:lstStyle/>
        <a:p>
          <a:endParaRPr lang="ru-RU"/>
        </a:p>
      </dgm:t>
    </dgm:pt>
    <dgm:pt modelId="{C7444ED9-73EE-49BB-8AE3-026C4750D5F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Большой объём финансовых операций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A56E0637-5073-49A8-8F97-E6A06638EEBE}" type="parTrans" cxnId="{3F39B197-7062-466D-93C6-FF3E5F35BD17}">
      <dgm:prSet/>
      <dgm:spPr/>
      <dgm:t>
        <a:bodyPr/>
        <a:lstStyle/>
        <a:p>
          <a:endParaRPr lang="ru-RU"/>
        </a:p>
      </dgm:t>
    </dgm:pt>
    <dgm:pt modelId="{BB5907B1-126E-4CBC-89DE-99ABC27D1E9B}" type="sibTrans" cxnId="{3F39B197-7062-466D-93C6-FF3E5F35BD17}">
      <dgm:prSet/>
      <dgm:spPr/>
      <dgm:t>
        <a:bodyPr/>
        <a:lstStyle/>
        <a:p>
          <a:endParaRPr lang="ru-RU"/>
        </a:p>
      </dgm:t>
    </dgm:pt>
    <dgm:pt modelId="{C7F569A1-C080-4691-9D5C-5526B504E2C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Высокая скорость развития информационных технологий </a:t>
          </a:r>
        </a:p>
      </dgm:t>
    </dgm:pt>
    <dgm:pt modelId="{F97DD7F1-EFC6-4D50-8606-9E776B385198}" type="parTrans" cxnId="{3167D710-4E94-4FF1-920D-B9819F2AD8A2}">
      <dgm:prSet/>
      <dgm:spPr/>
      <dgm:t>
        <a:bodyPr/>
        <a:lstStyle/>
        <a:p>
          <a:endParaRPr lang="ru-RU"/>
        </a:p>
      </dgm:t>
    </dgm:pt>
    <dgm:pt modelId="{8B3C329E-BD2E-495E-8270-F0798B8A9DBC}" type="sibTrans" cxnId="{3167D710-4E94-4FF1-920D-B9819F2AD8A2}">
      <dgm:prSet/>
      <dgm:spPr/>
      <dgm:t>
        <a:bodyPr/>
        <a:lstStyle/>
        <a:p>
          <a:endParaRPr lang="ru-RU"/>
        </a:p>
      </dgm:t>
    </dgm:pt>
    <dgm:pt modelId="{59DD2D3F-F2ED-40FA-A751-F05B8EC6103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Низкий уровень финансовой грамотности</a:t>
          </a:r>
          <a:r>
            <a:rPr lang="ru-RU" sz="2500" dirty="0" smtClean="0"/>
            <a:t> </a:t>
          </a:r>
          <a:endParaRPr lang="ru-RU" sz="2500" dirty="0"/>
        </a:p>
      </dgm:t>
    </dgm:pt>
    <dgm:pt modelId="{7302834C-EDA9-4416-904D-9DB331A87D53}" type="parTrans" cxnId="{AF221B62-0EE4-470C-97C0-9542A124E07B}">
      <dgm:prSet/>
      <dgm:spPr/>
      <dgm:t>
        <a:bodyPr/>
        <a:lstStyle/>
        <a:p>
          <a:endParaRPr lang="ru-RU"/>
        </a:p>
      </dgm:t>
    </dgm:pt>
    <dgm:pt modelId="{A7AD48C7-3029-42FB-8BBF-AD98049C1EB3}" type="sibTrans" cxnId="{AF221B62-0EE4-470C-97C0-9542A124E07B}">
      <dgm:prSet/>
      <dgm:spPr/>
      <dgm:t>
        <a:bodyPr/>
        <a:lstStyle/>
        <a:p>
          <a:endParaRPr lang="ru-RU"/>
        </a:p>
      </dgm:t>
    </dgm:pt>
    <dgm:pt modelId="{CB7E2221-D61F-4890-9E1D-3929AF00E55D}" type="pres">
      <dgm:prSet presAssocID="{B506F62C-0F4F-47AC-9CB4-DF83924D1BBB}" presName="linearFlow" presStyleCnt="0">
        <dgm:presLayoutVars>
          <dgm:dir/>
          <dgm:resizeHandles val="exact"/>
        </dgm:presLayoutVars>
      </dgm:prSet>
      <dgm:spPr/>
    </dgm:pt>
    <dgm:pt modelId="{9300653E-0453-4284-9DAF-33D9FD1FD402}" type="pres">
      <dgm:prSet presAssocID="{59DD2D3F-F2ED-40FA-A751-F05B8EC6103C}" presName="composite" presStyleCnt="0"/>
      <dgm:spPr/>
    </dgm:pt>
    <dgm:pt modelId="{AF08915F-A770-40A1-95CD-AE04012651F7}" type="pres">
      <dgm:prSet presAssocID="{59DD2D3F-F2ED-40FA-A751-F05B8EC6103C}" presName="imgShp" presStyleLbl="fgImgPlace1" presStyleIdx="0" presStyleCnt="5" custScaleX="245051" custScaleY="185332" custLinFactNeighborX="-67526" custLinFactNeighborY="4533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3C546F-523F-41BF-8D94-6414B021F0FD}" type="pres">
      <dgm:prSet presAssocID="{59DD2D3F-F2ED-40FA-A751-F05B8EC6103C}" presName="txShp" presStyleLbl="node1" presStyleIdx="0" presStyleCnt="5" custScaleY="151448" custLinFactNeighborX="138" custLinFactNeighborY="4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23077-AD4F-4516-B6B5-6E944DEEA720}" type="pres">
      <dgm:prSet presAssocID="{A7AD48C7-3029-42FB-8BBF-AD98049C1EB3}" presName="spacing" presStyleCnt="0"/>
      <dgm:spPr/>
    </dgm:pt>
    <dgm:pt modelId="{1106A5DB-26E3-4132-A443-0CE1091F9E7F}" type="pres">
      <dgm:prSet presAssocID="{C7F569A1-C080-4691-9D5C-5526B504E2C3}" presName="composite" presStyleCnt="0"/>
      <dgm:spPr/>
    </dgm:pt>
    <dgm:pt modelId="{4BEC1F49-608D-4B29-8514-AF9CA4ECBB07}" type="pres">
      <dgm:prSet presAssocID="{C7F569A1-C080-4691-9D5C-5526B504E2C3}" presName="imgShp" presStyleLbl="fgImgPlace1" presStyleIdx="1" presStyleCnt="5" custScaleX="247579" custScaleY="206244" custLinFactNeighborX="-77694" custLinFactNeighborY="3989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2EF85B-4444-45D6-979F-646C03CED1CE}" type="pres">
      <dgm:prSet presAssocID="{C7F569A1-C080-4691-9D5C-5526B504E2C3}" presName="txShp" presStyleLbl="node1" presStyleIdx="1" presStyleCnt="5" custScaleY="157970" custLinFactNeighborX="-735" custLinFactNeighborY="3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1EA50-9C65-4075-BB4F-2F740AE474F1}" type="pres">
      <dgm:prSet presAssocID="{8B3C329E-BD2E-495E-8270-F0798B8A9DBC}" presName="spacing" presStyleCnt="0"/>
      <dgm:spPr/>
    </dgm:pt>
    <dgm:pt modelId="{1FB132C7-CC15-4C94-B500-B4E7C2BE972E}" type="pres">
      <dgm:prSet presAssocID="{C7444ED9-73EE-49BB-8AE3-026C4750D5FC}" presName="composite" presStyleCnt="0"/>
      <dgm:spPr/>
    </dgm:pt>
    <dgm:pt modelId="{09ED1DAE-245B-4D8D-9225-E8ECE46258A5}" type="pres">
      <dgm:prSet presAssocID="{C7444ED9-73EE-49BB-8AE3-026C4750D5FC}" presName="imgShp" presStyleLbl="fgImgPlace1" presStyleIdx="2" presStyleCnt="5" custScaleX="235240" custScaleY="185682" custLinFactNeighborX="-80778" custLinFactNeighborY="2560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C2323E6-5060-4410-9353-14F0DFD3F5BB}" type="pres">
      <dgm:prSet presAssocID="{C7444ED9-73EE-49BB-8AE3-026C4750D5FC}" presName="txShp" presStyleLbl="node1" presStyleIdx="2" presStyleCnt="5" custScaleY="131692" custLinFactNeighborX="-490" custLinFactNeighborY="2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237C3-AA82-49C3-AAB1-5CBA67F7ACDC}" type="pres">
      <dgm:prSet presAssocID="{BB5907B1-126E-4CBC-89DE-99ABC27D1E9B}" presName="spacing" presStyleCnt="0"/>
      <dgm:spPr/>
    </dgm:pt>
    <dgm:pt modelId="{305E04A1-72F6-459D-912C-B11E822FA669}" type="pres">
      <dgm:prSet presAssocID="{0B2CA496-8A23-4790-93F0-F644113DC37D}" presName="composite" presStyleCnt="0"/>
      <dgm:spPr/>
    </dgm:pt>
    <dgm:pt modelId="{F056A34B-A5AF-4B44-A652-9EC5067F5786}" type="pres">
      <dgm:prSet presAssocID="{0B2CA496-8A23-4790-93F0-F644113DC37D}" presName="imgShp" presStyleLbl="fgImgPlace1" presStyleIdx="3" presStyleCnt="5" custScaleX="224628" custScaleY="191998" custLinFactNeighborX="-77632" custLinFactNeighborY="534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D8B84B8-7A9C-49A5-BD79-F9C75670F1F5}" type="pres">
      <dgm:prSet presAssocID="{0B2CA496-8A23-4790-93F0-F644113DC37D}" presName="txShp" presStyleLbl="node1" presStyleIdx="3" presStyleCnt="5" custScaleY="15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886EF-F58C-4A97-BF70-CF0BC7FBB22F}" type="pres">
      <dgm:prSet presAssocID="{1AE47F27-CB9F-49EB-91EE-739F4796613B}" presName="spacing" presStyleCnt="0"/>
      <dgm:spPr/>
    </dgm:pt>
    <dgm:pt modelId="{463437BB-3FF6-464C-BC59-F25D71DB8905}" type="pres">
      <dgm:prSet presAssocID="{6148F856-5ECC-479F-8290-5E66C5183A26}" presName="composite" presStyleCnt="0"/>
      <dgm:spPr/>
    </dgm:pt>
    <dgm:pt modelId="{A3A9B0E9-7296-43EB-A7C9-02C052C72A95}" type="pres">
      <dgm:prSet presAssocID="{6148F856-5ECC-479F-8290-5E66C5183A26}" presName="imgShp" presStyleLbl="fgImgPlace1" presStyleIdx="4" presStyleCnt="5" custScaleX="224293" custScaleY="193871" custLinFactNeighborX="-77716" custLinFactNeighborY="63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0C98943-3E7A-47DD-A441-785C91D0F5C8}" type="pres">
      <dgm:prSet presAssocID="{6148F856-5ECC-479F-8290-5E66C5183A26}" presName="txShp" presStyleLbl="node1" presStyleIdx="4" presStyleCnt="5" custScaleY="173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1BE70-58A0-42D5-B64C-51069DED0975}" srcId="{B506F62C-0F4F-47AC-9CB4-DF83924D1BBB}" destId="{0B2CA496-8A23-4790-93F0-F644113DC37D}" srcOrd="3" destOrd="0" parTransId="{1D230EB8-A0C3-43F1-A574-D87834BF3BA5}" sibTransId="{1AE47F27-CB9F-49EB-91EE-739F4796613B}"/>
    <dgm:cxn modelId="{3167D710-4E94-4FF1-920D-B9819F2AD8A2}" srcId="{B506F62C-0F4F-47AC-9CB4-DF83924D1BBB}" destId="{C7F569A1-C080-4691-9D5C-5526B504E2C3}" srcOrd="1" destOrd="0" parTransId="{F97DD7F1-EFC6-4D50-8606-9E776B385198}" sibTransId="{8B3C329E-BD2E-495E-8270-F0798B8A9DBC}"/>
    <dgm:cxn modelId="{AF221B62-0EE4-470C-97C0-9542A124E07B}" srcId="{B506F62C-0F4F-47AC-9CB4-DF83924D1BBB}" destId="{59DD2D3F-F2ED-40FA-A751-F05B8EC6103C}" srcOrd="0" destOrd="0" parTransId="{7302834C-EDA9-4416-904D-9DB331A87D53}" sibTransId="{A7AD48C7-3029-42FB-8BBF-AD98049C1EB3}"/>
    <dgm:cxn modelId="{BF6C5591-A987-496C-9B5C-407BDD17A9F5}" srcId="{B506F62C-0F4F-47AC-9CB4-DF83924D1BBB}" destId="{6148F856-5ECC-479F-8290-5E66C5183A26}" srcOrd="4" destOrd="0" parTransId="{A44503FB-9060-4AFB-B44D-D710CFC0830A}" sibTransId="{710A502D-2C66-4090-A36E-92EFDF6719B4}"/>
    <dgm:cxn modelId="{3E9D994E-172E-47D6-9BAB-3CECB1ABFE30}" type="presOf" srcId="{59DD2D3F-F2ED-40FA-A751-F05B8EC6103C}" destId="{CE3C546F-523F-41BF-8D94-6414B021F0FD}" srcOrd="0" destOrd="0" presId="urn:microsoft.com/office/officeart/2005/8/layout/vList3"/>
    <dgm:cxn modelId="{61275FDA-1AE6-460E-915F-20C7FA1514AE}" type="presOf" srcId="{B506F62C-0F4F-47AC-9CB4-DF83924D1BBB}" destId="{CB7E2221-D61F-4890-9E1D-3929AF00E55D}" srcOrd="0" destOrd="0" presId="urn:microsoft.com/office/officeart/2005/8/layout/vList3"/>
    <dgm:cxn modelId="{3F39B197-7062-466D-93C6-FF3E5F35BD17}" srcId="{B506F62C-0F4F-47AC-9CB4-DF83924D1BBB}" destId="{C7444ED9-73EE-49BB-8AE3-026C4750D5FC}" srcOrd="2" destOrd="0" parTransId="{A56E0637-5073-49A8-8F97-E6A06638EEBE}" sibTransId="{BB5907B1-126E-4CBC-89DE-99ABC27D1E9B}"/>
    <dgm:cxn modelId="{D48FB977-0457-4E51-9E31-AE3F10E88145}" type="presOf" srcId="{C7F569A1-C080-4691-9D5C-5526B504E2C3}" destId="{A82EF85B-4444-45D6-979F-646C03CED1CE}" srcOrd="0" destOrd="0" presId="urn:microsoft.com/office/officeart/2005/8/layout/vList3"/>
    <dgm:cxn modelId="{4DB81E62-8E54-4AD0-9C65-17D151B7CBA1}" type="presOf" srcId="{C7444ED9-73EE-49BB-8AE3-026C4750D5FC}" destId="{3C2323E6-5060-4410-9353-14F0DFD3F5BB}" srcOrd="0" destOrd="0" presId="urn:microsoft.com/office/officeart/2005/8/layout/vList3"/>
    <dgm:cxn modelId="{D06358B8-3401-45CB-B25D-3ABC3DA5F1CA}" type="presOf" srcId="{0B2CA496-8A23-4790-93F0-F644113DC37D}" destId="{4D8B84B8-7A9C-49A5-BD79-F9C75670F1F5}" srcOrd="0" destOrd="0" presId="urn:microsoft.com/office/officeart/2005/8/layout/vList3"/>
    <dgm:cxn modelId="{3A340431-34B8-4D47-BB97-EB8507A53DED}" type="presOf" srcId="{6148F856-5ECC-479F-8290-5E66C5183A26}" destId="{E0C98943-3E7A-47DD-A441-785C91D0F5C8}" srcOrd="0" destOrd="0" presId="urn:microsoft.com/office/officeart/2005/8/layout/vList3"/>
    <dgm:cxn modelId="{0AEBA498-C12C-45AF-84B8-A247FF4E5CF4}" type="presParOf" srcId="{CB7E2221-D61F-4890-9E1D-3929AF00E55D}" destId="{9300653E-0453-4284-9DAF-33D9FD1FD402}" srcOrd="0" destOrd="0" presId="urn:microsoft.com/office/officeart/2005/8/layout/vList3"/>
    <dgm:cxn modelId="{ECE19130-8287-4D77-88EF-708ED0F1FFD1}" type="presParOf" srcId="{9300653E-0453-4284-9DAF-33D9FD1FD402}" destId="{AF08915F-A770-40A1-95CD-AE04012651F7}" srcOrd="0" destOrd="0" presId="urn:microsoft.com/office/officeart/2005/8/layout/vList3"/>
    <dgm:cxn modelId="{7F76B3AB-584C-4247-A537-13EC7D6E5149}" type="presParOf" srcId="{9300653E-0453-4284-9DAF-33D9FD1FD402}" destId="{CE3C546F-523F-41BF-8D94-6414B021F0FD}" srcOrd="1" destOrd="0" presId="urn:microsoft.com/office/officeart/2005/8/layout/vList3"/>
    <dgm:cxn modelId="{400CC9AA-A7ED-4762-8FA6-EFCC58D037C1}" type="presParOf" srcId="{CB7E2221-D61F-4890-9E1D-3929AF00E55D}" destId="{85A23077-AD4F-4516-B6B5-6E944DEEA720}" srcOrd="1" destOrd="0" presId="urn:microsoft.com/office/officeart/2005/8/layout/vList3"/>
    <dgm:cxn modelId="{AF49C3B1-C4D1-4F5A-B7C3-4A155053AF59}" type="presParOf" srcId="{CB7E2221-D61F-4890-9E1D-3929AF00E55D}" destId="{1106A5DB-26E3-4132-A443-0CE1091F9E7F}" srcOrd="2" destOrd="0" presId="urn:microsoft.com/office/officeart/2005/8/layout/vList3"/>
    <dgm:cxn modelId="{B4085DE1-C519-4B68-9239-8A9E666A808A}" type="presParOf" srcId="{1106A5DB-26E3-4132-A443-0CE1091F9E7F}" destId="{4BEC1F49-608D-4B29-8514-AF9CA4ECBB07}" srcOrd="0" destOrd="0" presId="urn:microsoft.com/office/officeart/2005/8/layout/vList3"/>
    <dgm:cxn modelId="{0141A785-C41C-4BB8-AD73-F51E61D65E33}" type="presParOf" srcId="{1106A5DB-26E3-4132-A443-0CE1091F9E7F}" destId="{A82EF85B-4444-45D6-979F-646C03CED1CE}" srcOrd="1" destOrd="0" presId="urn:microsoft.com/office/officeart/2005/8/layout/vList3"/>
    <dgm:cxn modelId="{8A6D0EC2-2748-49A9-99DB-2D6459E10F05}" type="presParOf" srcId="{CB7E2221-D61F-4890-9E1D-3929AF00E55D}" destId="{50D1EA50-9C65-4075-BB4F-2F740AE474F1}" srcOrd="3" destOrd="0" presId="urn:microsoft.com/office/officeart/2005/8/layout/vList3"/>
    <dgm:cxn modelId="{D1920888-8845-4C8C-B8E9-60B6873F9F61}" type="presParOf" srcId="{CB7E2221-D61F-4890-9E1D-3929AF00E55D}" destId="{1FB132C7-CC15-4C94-B500-B4E7C2BE972E}" srcOrd="4" destOrd="0" presId="urn:microsoft.com/office/officeart/2005/8/layout/vList3"/>
    <dgm:cxn modelId="{0D4E7004-F80A-4365-B8C1-26A63775D47C}" type="presParOf" srcId="{1FB132C7-CC15-4C94-B500-B4E7C2BE972E}" destId="{09ED1DAE-245B-4D8D-9225-E8ECE46258A5}" srcOrd="0" destOrd="0" presId="urn:microsoft.com/office/officeart/2005/8/layout/vList3"/>
    <dgm:cxn modelId="{5C2A7A9F-B106-40FF-828A-618206BA8BB6}" type="presParOf" srcId="{1FB132C7-CC15-4C94-B500-B4E7C2BE972E}" destId="{3C2323E6-5060-4410-9353-14F0DFD3F5BB}" srcOrd="1" destOrd="0" presId="urn:microsoft.com/office/officeart/2005/8/layout/vList3"/>
    <dgm:cxn modelId="{6D7C7200-F0B4-45EF-90D5-537B0C7D94AE}" type="presParOf" srcId="{CB7E2221-D61F-4890-9E1D-3929AF00E55D}" destId="{36B237C3-AA82-49C3-AAB1-5CBA67F7ACDC}" srcOrd="5" destOrd="0" presId="urn:microsoft.com/office/officeart/2005/8/layout/vList3"/>
    <dgm:cxn modelId="{F34FA338-8004-426E-860D-240AEADF280F}" type="presParOf" srcId="{CB7E2221-D61F-4890-9E1D-3929AF00E55D}" destId="{305E04A1-72F6-459D-912C-B11E822FA669}" srcOrd="6" destOrd="0" presId="urn:microsoft.com/office/officeart/2005/8/layout/vList3"/>
    <dgm:cxn modelId="{0EE3AA6F-69FE-4A5C-9C27-D158363FE91F}" type="presParOf" srcId="{305E04A1-72F6-459D-912C-B11E822FA669}" destId="{F056A34B-A5AF-4B44-A652-9EC5067F5786}" srcOrd="0" destOrd="0" presId="urn:microsoft.com/office/officeart/2005/8/layout/vList3"/>
    <dgm:cxn modelId="{6D55A6A9-47EB-4EC7-972E-AF9EA666524B}" type="presParOf" srcId="{305E04A1-72F6-459D-912C-B11E822FA669}" destId="{4D8B84B8-7A9C-49A5-BD79-F9C75670F1F5}" srcOrd="1" destOrd="0" presId="urn:microsoft.com/office/officeart/2005/8/layout/vList3"/>
    <dgm:cxn modelId="{B183AAAA-B27B-4B8A-A815-8807E6789526}" type="presParOf" srcId="{CB7E2221-D61F-4890-9E1D-3929AF00E55D}" destId="{7B0886EF-F58C-4A97-BF70-CF0BC7FBB22F}" srcOrd="7" destOrd="0" presId="urn:microsoft.com/office/officeart/2005/8/layout/vList3"/>
    <dgm:cxn modelId="{83C7A8D9-B7E4-448D-9A60-39D89CBACC81}" type="presParOf" srcId="{CB7E2221-D61F-4890-9E1D-3929AF00E55D}" destId="{463437BB-3FF6-464C-BC59-F25D71DB8905}" srcOrd="8" destOrd="0" presId="urn:microsoft.com/office/officeart/2005/8/layout/vList3"/>
    <dgm:cxn modelId="{16E91CF4-F563-4B5A-A511-C7CDEC1504B2}" type="presParOf" srcId="{463437BB-3FF6-464C-BC59-F25D71DB8905}" destId="{A3A9B0E9-7296-43EB-A7C9-02C052C72A95}" srcOrd="0" destOrd="0" presId="urn:microsoft.com/office/officeart/2005/8/layout/vList3"/>
    <dgm:cxn modelId="{2EF18B6D-7CAC-4198-B0A7-86B2654784CA}" type="presParOf" srcId="{463437BB-3FF6-464C-BC59-F25D71DB8905}" destId="{E0C98943-3E7A-47DD-A441-785C91D0F5C8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DCE560-E5BE-404E-AB47-569109CC12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3B0020-779A-4DF4-9FFB-61557D0BBF1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SMS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– мошенничество</a:t>
          </a:r>
          <a:endParaRPr lang="ru-RU" sz="3000" b="0" i="0" baseline="0" dirty="0"/>
        </a:p>
      </dgm:t>
    </dgm:pt>
    <dgm:pt modelId="{97741242-2E00-46B6-87A0-2FC568D8737A}" type="parTrans" cxnId="{1299349A-AB27-4767-A597-C99385515549}">
      <dgm:prSet/>
      <dgm:spPr/>
      <dgm:t>
        <a:bodyPr/>
        <a:lstStyle/>
        <a:p>
          <a:endParaRPr lang="ru-RU"/>
        </a:p>
      </dgm:t>
    </dgm:pt>
    <dgm:pt modelId="{2C7CE521-E2EB-4984-BC70-3372D4E2FBA7}" type="sibTrans" cxnId="{1299349A-AB27-4767-A597-C99385515549}">
      <dgm:prSet/>
      <dgm:spPr/>
      <dgm:t>
        <a:bodyPr/>
        <a:lstStyle/>
        <a:p>
          <a:endParaRPr lang="ru-RU"/>
        </a:p>
      </dgm:t>
    </dgm:pt>
    <dgm:pt modelId="{9FF7AAAD-41C7-49DC-B6B5-996CFC53316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С банковскими картами</a:t>
          </a:r>
          <a:endParaRPr lang="ru-RU" sz="3000" b="0" i="0" baseline="0" dirty="0"/>
        </a:p>
      </dgm:t>
    </dgm:pt>
    <dgm:pt modelId="{CC3EDC8C-253A-47AE-9763-41B70BF97F1B}" type="parTrans" cxnId="{B53ADB9F-3E41-42AB-95F0-7C0F6296D2FB}">
      <dgm:prSet/>
      <dgm:spPr/>
      <dgm:t>
        <a:bodyPr/>
        <a:lstStyle/>
        <a:p>
          <a:endParaRPr lang="ru-RU"/>
        </a:p>
      </dgm:t>
    </dgm:pt>
    <dgm:pt modelId="{C36A063D-1F5A-4C08-9CE2-DDF02C740AAF}" type="sibTrans" cxnId="{B53ADB9F-3E41-42AB-95F0-7C0F6296D2FB}">
      <dgm:prSet/>
      <dgm:spPr/>
      <dgm:t>
        <a:bodyPr/>
        <a:lstStyle/>
        <a:p>
          <a:endParaRPr lang="ru-RU"/>
        </a:p>
      </dgm:t>
    </dgm:pt>
    <dgm:pt modelId="{226BFDFE-9AC8-431E-98F8-C1744257414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Финансовые пирамиды</a:t>
          </a:r>
          <a:endParaRPr lang="ru-RU" sz="3000" b="0" i="0" baseline="0" dirty="0"/>
        </a:p>
      </dgm:t>
    </dgm:pt>
    <dgm:pt modelId="{FA05410D-07CE-4B47-A938-1EABA47CF3B4}" type="parTrans" cxnId="{E114BF3C-721A-44AB-AD93-F95752971686}">
      <dgm:prSet/>
      <dgm:spPr/>
      <dgm:t>
        <a:bodyPr/>
        <a:lstStyle/>
        <a:p>
          <a:endParaRPr lang="ru-RU"/>
        </a:p>
      </dgm:t>
    </dgm:pt>
    <dgm:pt modelId="{8F37AD30-0C6D-4EB3-8F17-5DAA0AF12BA7}" type="sibTrans" cxnId="{E114BF3C-721A-44AB-AD93-F95752971686}">
      <dgm:prSet/>
      <dgm:spPr/>
      <dgm:t>
        <a:bodyPr/>
        <a:lstStyle/>
        <a:p>
          <a:endParaRPr lang="ru-RU"/>
        </a:p>
      </dgm:t>
    </dgm:pt>
    <dgm:pt modelId="{3F18B646-F3CA-4E91-B146-8A7877BF74D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«Лохотроны», «благотворительность»</a:t>
          </a:r>
          <a:endParaRPr lang="ru-RU" sz="3000" b="0" i="0" baseline="0" dirty="0"/>
        </a:p>
      </dgm:t>
    </dgm:pt>
    <dgm:pt modelId="{3961C24C-F136-4719-B73B-2CC80D0C8871}" type="parTrans" cxnId="{5C65FA2C-B2DC-44EB-A3BC-3DDCFBACD805}">
      <dgm:prSet/>
      <dgm:spPr/>
      <dgm:t>
        <a:bodyPr/>
        <a:lstStyle/>
        <a:p>
          <a:endParaRPr lang="ru-RU"/>
        </a:p>
      </dgm:t>
    </dgm:pt>
    <dgm:pt modelId="{627F6BC3-5195-444F-B564-A1AA2272BCCB}" type="sibTrans" cxnId="{5C65FA2C-B2DC-44EB-A3BC-3DDCFBACD805}">
      <dgm:prSet/>
      <dgm:spPr/>
      <dgm:t>
        <a:bodyPr/>
        <a:lstStyle/>
        <a:p>
          <a:endParaRPr lang="ru-RU"/>
        </a:p>
      </dgm:t>
    </dgm:pt>
    <dgm:pt modelId="{843488CD-B1A3-4BAB-BAA3-D8B35B3EFB3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На рынке страховых услуг и трудоустройства</a:t>
          </a:r>
          <a:endParaRPr lang="ru-RU" sz="3000" b="0" i="0" baseline="0" dirty="0"/>
        </a:p>
      </dgm:t>
    </dgm:pt>
    <dgm:pt modelId="{92B96502-D332-4BFA-8182-59F3FDCFDEA0}" type="parTrans" cxnId="{8A522C70-8896-4F7B-A669-AB1F8F21F216}">
      <dgm:prSet/>
      <dgm:spPr/>
      <dgm:t>
        <a:bodyPr/>
        <a:lstStyle/>
        <a:p>
          <a:endParaRPr lang="ru-RU"/>
        </a:p>
      </dgm:t>
    </dgm:pt>
    <dgm:pt modelId="{87D01D41-2BCD-4DA9-AC79-555538217A33}" type="sibTrans" cxnId="{8A522C70-8896-4F7B-A669-AB1F8F21F216}">
      <dgm:prSet/>
      <dgm:spPr/>
      <dgm:t>
        <a:bodyPr/>
        <a:lstStyle/>
        <a:p>
          <a:endParaRPr lang="ru-RU"/>
        </a:p>
      </dgm:t>
    </dgm:pt>
    <dgm:pt modelId="{73D108B7-B7BE-47C3-842B-4B34D80A460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На рынке ценных бумаг и валютном рынке 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18B7BF65-C06A-4D09-BC99-02EF1AFDB987}" type="parTrans" cxnId="{CFD766AD-1BA1-4D58-BC75-D5DE9DF0491D}">
      <dgm:prSet/>
      <dgm:spPr/>
      <dgm:t>
        <a:bodyPr/>
        <a:lstStyle/>
        <a:p>
          <a:endParaRPr lang="ru-RU"/>
        </a:p>
      </dgm:t>
    </dgm:pt>
    <dgm:pt modelId="{79FF9487-20BA-41FA-978E-2F0B4C28FCE2}" type="sibTrans" cxnId="{CFD766AD-1BA1-4D58-BC75-D5DE9DF0491D}">
      <dgm:prSet/>
      <dgm:spPr/>
      <dgm:t>
        <a:bodyPr/>
        <a:lstStyle/>
        <a:p>
          <a:endParaRPr lang="ru-RU"/>
        </a:p>
      </dgm:t>
    </dgm:pt>
    <dgm:pt modelId="{0CDBF955-47D7-4C57-917F-F8AF1D3CF8E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При различных сделках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6D079687-DD5B-4514-AB77-F745C3A9295B}" type="parTrans" cxnId="{2A7E7B4F-8581-4BEB-9526-3E632C8ECF5D}">
      <dgm:prSet/>
      <dgm:spPr/>
      <dgm:t>
        <a:bodyPr/>
        <a:lstStyle/>
        <a:p>
          <a:endParaRPr lang="ru-RU"/>
        </a:p>
      </dgm:t>
    </dgm:pt>
    <dgm:pt modelId="{2418B494-D183-433E-A297-521CC14420B1}" type="sibTrans" cxnId="{2A7E7B4F-8581-4BEB-9526-3E632C8ECF5D}">
      <dgm:prSet/>
      <dgm:spPr/>
      <dgm:t>
        <a:bodyPr/>
        <a:lstStyle/>
        <a:p>
          <a:endParaRPr lang="ru-RU"/>
        </a:p>
      </dgm:t>
    </dgm:pt>
    <dgm:pt modelId="{91598B24-6BAC-440B-877C-65BCFEEEC6D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В сфере кредитования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EB1230D8-58F5-4C91-8FB4-F8F4A4FC78AF}" type="parTrans" cxnId="{2484BACC-A068-457E-AF84-8CDA8910C7D9}">
      <dgm:prSet/>
      <dgm:spPr/>
      <dgm:t>
        <a:bodyPr/>
        <a:lstStyle/>
        <a:p>
          <a:endParaRPr lang="ru-RU"/>
        </a:p>
      </dgm:t>
    </dgm:pt>
    <dgm:pt modelId="{6503279F-844C-4A06-91EA-4E6D519B21C5}" type="sibTrans" cxnId="{2484BACC-A068-457E-AF84-8CDA8910C7D9}">
      <dgm:prSet/>
      <dgm:spPr/>
      <dgm:t>
        <a:bodyPr/>
        <a:lstStyle/>
        <a:p>
          <a:endParaRPr lang="ru-RU"/>
        </a:p>
      </dgm:t>
    </dgm:pt>
    <dgm:pt modelId="{03AA64EA-906B-43DF-93B2-EE8D2F21E36D}" type="pres">
      <dgm:prSet presAssocID="{F0DCE560-E5BE-404E-AB47-569109CC12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EA62A7-96D0-4699-96B6-6AF95A4CF5AF}" type="pres">
      <dgm:prSet presAssocID="{9FF7AAAD-41C7-49DC-B6B5-996CFC53316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E1997-3D80-448C-A790-ABB5DB70A691}" type="pres">
      <dgm:prSet presAssocID="{C36A063D-1F5A-4C08-9CE2-DDF02C740AAF}" presName="spacer" presStyleCnt="0"/>
      <dgm:spPr/>
    </dgm:pt>
    <dgm:pt modelId="{EEAB90DD-278E-4C4C-8FC2-ACAEEF16BE3E}" type="pres">
      <dgm:prSet presAssocID="{AA3B0020-779A-4DF4-9FFB-61557D0BBF1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C9295-1B37-49C9-9C35-BEBDA5906314}" type="pres">
      <dgm:prSet presAssocID="{2C7CE521-E2EB-4984-BC70-3372D4E2FBA7}" presName="spacer" presStyleCnt="0"/>
      <dgm:spPr/>
    </dgm:pt>
    <dgm:pt modelId="{77F66B32-5A8C-4118-A2FC-19650263A7B0}" type="pres">
      <dgm:prSet presAssocID="{226BFDFE-9AC8-431E-98F8-C1744257414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A1E80-1AF7-41E8-B07D-942EEB350DFB}" type="pres">
      <dgm:prSet presAssocID="{8F37AD30-0C6D-4EB3-8F17-5DAA0AF12BA7}" presName="spacer" presStyleCnt="0"/>
      <dgm:spPr/>
    </dgm:pt>
    <dgm:pt modelId="{AF89BF2D-3A14-46A8-BFAA-51ABB2BCF692}" type="pres">
      <dgm:prSet presAssocID="{3F18B646-F3CA-4E91-B146-8A7877BF74D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E02FC-3515-41B8-A02C-7DCD3B7A5081}" type="pres">
      <dgm:prSet presAssocID="{627F6BC3-5195-444F-B564-A1AA2272BCCB}" presName="spacer" presStyleCnt="0"/>
      <dgm:spPr/>
    </dgm:pt>
    <dgm:pt modelId="{7E1CA3BB-F29B-4D9C-96CB-1F00F107390D}" type="pres">
      <dgm:prSet presAssocID="{843488CD-B1A3-4BAB-BAA3-D8B35B3EFB3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BB57B-498D-4CAD-BE7F-BED6CD726FED}" type="pres">
      <dgm:prSet presAssocID="{87D01D41-2BCD-4DA9-AC79-555538217A33}" presName="spacer" presStyleCnt="0"/>
      <dgm:spPr/>
    </dgm:pt>
    <dgm:pt modelId="{B47F80D9-92E5-47E3-B9EB-16DB7FE08A9C}" type="pres">
      <dgm:prSet presAssocID="{73D108B7-B7BE-47C3-842B-4B34D80A4605}" presName="parentText" presStyleLbl="node1" presStyleIdx="5" presStyleCnt="8" custLinFactNeighborX="-885" custLinFactNeighborY="-8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F7B8-3F33-4C89-8F50-26D938070831}" type="pres">
      <dgm:prSet presAssocID="{79FF9487-20BA-41FA-978E-2F0B4C28FCE2}" presName="spacer" presStyleCnt="0"/>
      <dgm:spPr/>
    </dgm:pt>
    <dgm:pt modelId="{3D652EB2-7886-44BE-AFDF-E20690FF14DB}" type="pres">
      <dgm:prSet presAssocID="{0CDBF955-47D7-4C57-917F-F8AF1D3CF8E1}" presName="parentText" presStyleLbl="node1" presStyleIdx="6" presStyleCnt="8" custLinFactNeighborX="-1124" custLinFactNeighborY="-25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FFD5F-38AE-4172-B756-8A34AC59AFDF}" type="pres">
      <dgm:prSet presAssocID="{2418B494-D183-433E-A297-521CC14420B1}" presName="spacer" presStyleCnt="0"/>
      <dgm:spPr/>
    </dgm:pt>
    <dgm:pt modelId="{C7ABFC0B-544B-42E9-8C3A-5E3DCB165509}" type="pres">
      <dgm:prSet presAssocID="{91598B24-6BAC-440B-877C-65BCFEEEC6D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D766AD-1BA1-4D58-BC75-D5DE9DF0491D}" srcId="{F0DCE560-E5BE-404E-AB47-569109CC1210}" destId="{73D108B7-B7BE-47C3-842B-4B34D80A4605}" srcOrd="5" destOrd="0" parTransId="{18B7BF65-C06A-4D09-BC99-02EF1AFDB987}" sibTransId="{79FF9487-20BA-41FA-978E-2F0B4C28FCE2}"/>
    <dgm:cxn modelId="{5C65FA2C-B2DC-44EB-A3BC-3DDCFBACD805}" srcId="{F0DCE560-E5BE-404E-AB47-569109CC1210}" destId="{3F18B646-F3CA-4E91-B146-8A7877BF74DB}" srcOrd="3" destOrd="0" parTransId="{3961C24C-F136-4719-B73B-2CC80D0C8871}" sibTransId="{627F6BC3-5195-444F-B564-A1AA2272BCCB}"/>
    <dgm:cxn modelId="{8A522C70-8896-4F7B-A669-AB1F8F21F216}" srcId="{F0DCE560-E5BE-404E-AB47-569109CC1210}" destId="{843488CD-B1A3-4BAB-BAA3-D8B35B3EFB3E}" srcOrd="4" destOrd="0" parTransId="{92B96502-D332-4BFA-8182-59F3FDCFDEA0}" sibTransId="{87D01D41-2BCD-4DA9-AC79-555538217A33}"/>
    <dgm:cxn modelId="{2484BACC-A068-457E-AF84-8CDA8910C7D9}" srcId="{F0DCE560-E5BE-404E-AB47-569109CC1210}" destId="{91598B24-6BAC-440B-877C-65BCFEEEC6DD}" srcOrd="7" destOrd="0" parTransId="{EB1230D8-58F5-4C91-8FB4-F8F4A4FC78AF}" sibTransId="{6503279F-844C-4A06-91EA-4E6D519B21C5}"/>
    <dgm:cxn modelId="{B53ADB9F-3E41-42AB-95F0-7C0F6296D2FB}" srcId="{F0DCE560-E5BE-404E-AB47-569109CC1210}" destId="{9FF7AAAD-41C7-49DC-B6B5-996CFC533169}" srcOrd="0" destOrd="0" parTransId="{CC3EDC8C-253A-47AE-9763-41B70BF97F1B}" sibTransId="{C36A063D-1F5A-4C08-9CE2-DDF02C740AAF}"/>
    <dgm:cxn modelId="{1A482EB7-B0E0-48BD-838A-C69D8ECE3B4E}" type="presOf" srcId="{0CDBF955-47D7-4C57-917F-F8AF1D3CF8E1}" destId="{3D652EB2-7886-44BE-AFDF-E20690FF14DB}" srcOrd="0" destOrd="0" presId="urn:microsoft.com/office/officeart/2005/8/layout/vList2"/>
    <dgm:cxn modelId="{5B2BF79D-0CDD-4C59-869C-38E8045ECADB}" type="presOf" srcId="{9FF7AAAD-41C7-49DC-B6B5-996CFC533169}" destId="{82EA62A7-96D0-4699-96B6-6AF95A4CF5AF}" srcOrd="0" destOrd="0" presId="urn:microsoft.com/office/officeart/2005/8/layout/vList2"/>
    <dgm:cxn modelId="{D56163E7-3B51-44EB-9AB6-CC52ED3BA6C2}" type="presOf" srcId="{AA3B0020-779A-4DF4-9FFB-61557D0BBF13}" destId="{EEAB90DD-278E-4C4C-8FC2-ACAEEF16BE3E}" srcOrd="0" destOrd="0" presId="urn:microsoft.com/office/officeart/2005/8/layout/vList2"/>
    <dgm:cxn modelId="{B5418BE2-63A6-451C-BA05-A4DD04607567}" type="presOf" srcId="{3F18B646-F3CA-4E91-B146-8A7877BF74DB}" destId="{AF89BF2D-3A14-46A8-BFAA-51ABB2BCF692}" srcOrd="0" destOrd="0" presId="urn:microsoft.com/office/officeart/2005/8/layout/vList2"/>
    <dgm:cxn modelId="{0D296859-FD9C-4018-9277-5165816B165B}" type="presOf" srcId="{73D108B7-B7BE-47C3-842B-4B34D80A4605}" destId="{B47F80D9-92E5-47E3-B9EB-16DB7FE08A9C}" srcOrd="0" destOrd="0" presId="urn:microsoft.com/office/officeart/2005/8/layout/vList2"/>
    <dgm:cxn modelId="{2A7E7B4F-8581-4BEB-9526-3E632C8ECF5D}" srcId="{F0DCE560-E5BE-404E-AB47-569109CC1210}" destId="{0CDBF955-47D7-4C57-917F-F8AF1D3CF8E1}" srcOrd="6" destOrd="0" parTransId="{6D079687-DD5B-4514-AB77-F745C3A9295B}" sibTransId="{2418B494-D183-433E-A297-521CC14420B1}"/>
    <dgm:cxn modelId="{1299349A-AB27-4767-A597-C99385515549}" srcId="{F0DCE560-E5BE-404E-AB47-569109CC1210}" destId="{AA3B0020-779A-4DF4-9FFB-61557D0BBF13}" srcOrd="1" destOrd="0" parTransId="{97741242-2E00-46B6-87A0-2FC568D8737A}" sibTransId="{2C7CE521-E2EB-4984-BC70-3372D4E2FBA7}"/>
    <dgm:cxn modelId="{E114BF3C-721A-44AB-AD93-F95752971686}" srcId="{F0DCE560-E5BE-404E-AB47-569109CC1210}" destId="{226BFDFE-9AC8-431E-98F8-C1744257414A}" srcOrd="2" destOrd="0" parTransId="{FA05410D-07CE-4B47-A938-1EABA47CF3B4}" sibTransId="{8F37AD30-0C6D-4EB3-8F17-5DAA0AF12BA7}"/>
    <dgm:cxn modelId="{ED6D8D2A-B022-4814-BEAC-895C216FAA5D}" type="presOf" srcId="{F0DCE560-E5BE-404E-AB47-569109CC1210}" destId="{03AA64EA-906B-43DF-93B2-EE8D2F21E36D}" srcOrd="0" destOrd="0" presId="urn:microsoft.com/office/officeart/2005/8/layout/vList2"/>
    <dgm:cxn modelId="{4509E101-47DA-4BE6-A7EA-7DCAB280B6AC}" type="presOf" srcId="{226BFDFE-9AC8-431E-98F8-C1744257414A}" destId="{77F66B32-5A8C-4118-A2FC-19650263A7B0}" srcOrd="0" destOrd="0" presId="urn:microsoft.com/office/officeart/2005/8/layout/vList2"/>
    <dgm:cxn modelId="{E5DF566A-5153-401E-A86F-2F9434E12AEA}" type="presOf" srcId="{91598B24-6BAC-440B-877C-65BCFEEEC6DD}" destId="{C7ABFC0B-544B-42E9-8C3A-5E3DCB165509}" srcOrd="0" destOrd="0" presId="urn:microsoft.com/office/officeart/2005/8/layout/vList2"/>
    <dgm:cxn modelId="{E537064D-A548-4834-A896-47CF683946BF}" type="presOf" srcId="{843488CD-B1A3-4BAB-BAA3-D8B35B3EFB3E}" destId="{7E1CA3BB-F29B-4D9C-96CB-1F00F107390D}" srcOrd="0" destOrd="0" presId="urn:microsoft.com/office/officeart/2005/8/layout/vList2"/>
    <dgm:cxn modelId="{0927B2BF-A5DA-41F0-ABC1-414BE58FA255}" type="presParOf" srcId="{03AA64EA-906B-43DF-93B2-EE8D2F21E36D}" destId="{82EA62A7-96D0-4699-96B6-6AF95A4CF5AF}" srcOrd="0" destOrd="0" presId="urn:microsoft.com/office/officeart/2005/8/layout/vList2"/>
    <dgm:cxn modelId="{769270BF-CF8A-4E06-852C-9AAAD8DD5D1E}" type="presParOf" srcId="{03AA64EA-906B-43DF-93B2-EE8D2F21E36D}" destId="{57AE1997-3D80-448C-A790-ABB5DB70A691}" srcOrd="1" destOrd="0" presId="urn:microsoft.com/office/officeart/2005/8/layout/vList2"/>
    <dgm:cxn modelId="{A7FB7AEE-82E6-4E4D-B3DE-11F0B7822018}" type="presParOf" srcId="{03AA64EA-906B-43DF-93B2-EE8D2F21E36D}" destId="{EEAB90DD-278E-4C4C-8FC2-ACAEEF16BE3E}" srcOrd="2" destOrd="0" presId="urn:microsoft.com/office/officeart/2005/8/layout/vList2"/>
    <dgm:cxn modelId="{1181ED22-9CB4-4DFB-920F-1D2C1F3F490F}" type="presParOf" srcId="{03AA64EA-906B-43DF-93B2-EE8D2F21E36D}" destId="{074C9295-1B37-49C9-9C35-BEBDA5906314}" srcOrd="3" destOrd="0" presId="urn:microsoft.com/office/officeart/2005/8/layout/vList2"/>
    <dgm:cxn modelId="{9A6DAF50-ADD7-4CF8-B3C1-1FF1BEDFAB32}" type="presParOf" srcId="{03AA64EA-906B-43DF-93B2-EE8D2F21E36D}" destId="{77F66B32-5A8C-4118-A2FC-19650263A7B0}" srcOrd="4" destOrd="0" presId="urn:microsoft.com/office/officeart/2005/8/layout/vList2"/>
    <dgm:cxn modelId="{8C1614F9-E592-4413-BFBC-172AB30EC88C}" type="presParOf" srcId="{03AA64EA-906B-43DF-93B2-EE8D2F21E36D}" destId="{CB5A1E80-1AF7-41E8-B07D-942EEB350DFB}" srcOrd="5" destOrd="0" presId="urn:microsoft.com/office/officeart/2005/8/layout/vList2"/>
    <dgm:cxn modelId="{C90C29A8-138F-414D-8AA2-8E42FBA68288}" type="presParOf" srcId="{03AA64EA-906B-43DF-93B2-EE8D2F21E36D}" destId="{AF89BF2D-3A14-46A8-BFAA-51ABB2BCF692}" srcOrd="6" destOrd="0" presId="urn:microsoft.com/office/officeart/2005/8/layout/vList2"/>
    <dgm:cxn modelId="{56928F6B-985D-4F39-8261-C5C59D3C27A0}" type="presParOf" srcId="{03AA64EA-906B-43DF-93B2-EE8D2F21E36D}" destId="{669E02FC-3515-41B8-A02C-7DCD3B7A5081}" srcOrd="7" destOrd="0" presId="urn:microsoft.com/office/officeart/2005/8/layout/vList2"/>
    <dgm:cxn modelId="{DC20C8B3-7EA7-47A0-A507-57971EB6B545}" type="presParOf" srcId="{03AA64EA-906B-43DF-93B2-EE8D2F21E36D}" destId="{7E1CA3BB-F29B-4D9C-96CB-1F00F107390D}" srcOrd="8" destOrd="0" presId="urn:microsoft.com/office/officeart/2005/8/layout/vList2"/>
    <dgm:cxn modelId="{14FE53DB-7F48-46D9-B96B-DC9C2AB289CF}" type="presParOf" srcId="{03AA64EA-906B-43DF-93B2-EE8D2F21E36D}" destId="{026BB57B-498D-4CAD-BE7F-BED6CD726FED}" srcOrd="9" destOrd="0" presId="urn:microsoft.com/office/officeart/2005/8/layout/vList2"/>
    <dgm:cxn modelId="{9ABE912A-AA28-4D18-81E2-1970D446F132}" type="presParOf" srcId="{03AA64EA-906B-43DF-93B2-EE8D2F21E36D}" destId="{B47F80D9-92E5-47E3-B9EB-16DB7FE08A9C}" srcOrd="10" destOrd="0" presId="urn:microsoft.com/office/officeart/2005/8/layout/vList2"/>
    <dgm:cxn modelId="{836BF317-55D1-44DA-B8DA-51DAC711163C}" type="presParOf" srcId="{03AA64EA-906B-43DF-93B2-EE8D2F21E36D}" destId="{BBA5F7B8-3F33-4C89-8F50-26D938070831}" srcOrd="11" destOrd="0" presId="urn:microsoft.com/office/officeart/2005/8/layout/vList2"/>
    <dgm:cxn modelId="{A3152FC9-5F91-49A8-B52E-0EEA30C4372E}" type="presParOf" srcId="{03AA64EA-906B-43DF-93B2-EE8D2F21E36D}" destId="{3D652EB2-7886-44BE-AFDF-E20690FF14DB}" srcOrd="12" destOrd="0" presId="urn:microsoft.com/office/officeart/2005/8/layout/vList2"/>
    <dgm:cxn modelId="{6ABA6789-BC13-40E9-861A-AA70F49589E2}" type="presParOf" srcId="{03AA64EA-906B-43DF-93B2-EE8D2F21E36D}" destId="{697FFD5F-38AE-4172-B756-8A34AC59AFDF}" srcOrd="13" destOrd="0" presId="urn:microsoft.com/office/officeart/2005/8/layout/vList2"/>
    <dgm:cxn modelId="{D281A28D-117D-415A-8F57-CAA95B705431}" type="presParOf" srcId="{03AA64EA-906B-43DF-93B2-EE8D2F21E36D}" destId="{C7ABFC0B-544B-42E9-8C3A-5E3DCB165509}" srcOrd="1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AE192B-6B70-440E-897A-06CF0B455BB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F4BADDF-C7DD-4F73-A425-8BE74235AF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pPr algn="ctr"/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15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Через интернет</a:t>
          </a:r>
        </a:p>
      </dgm:t>
    </dgm:pt>
    <dgm:pt modelId="{B27696F8-E619-41B5-B246-A5CDA3E58EAD}" type="parTrans" cxnId="{607E2B2C-470C-4AED-800E-F1A5A0CAC76B}">
      <dgm:prSet/>
      <dgm:spPr/>
      <dgm:t>
        <a:bodyPr/>
        <a:lstStyle/>
        <a:p>
          <a:endParaRPr lang="ru-RU"/>
        </a:p>
      </dgm:t>
    </dgm:pt>
    <dgm:pt modelId="{0B9A2B46-7EB1-4611-9C29-06D5C556E570}" type="sibTrans" cxnId="{607E2B2C-470C-4AED-800E-F1A5A0CAC76B}">
      <dgm:prSet/>
      <dgm:spPr/>
      <dgm:t>
        <a:bodyPr/>
        <a:lstStyle/>
        <a:p>
          <a:endParaRPr lang="ru-RU"/>
        </a:p>
      </dgm:t>
    </dgm:pt>
    <dgm:pt modelId="{022DC52E-9489-4C15-97B7-FB3047C4EC0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pPr algn="ctr"/>
          <a:endParaRPr lang="en-US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15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Через телефон</a:t>
          </a:r>
        </a:p>
      </dgm:t>
    </dgm:pt>
    <dgm:pt modelId="{AA5BE422-D8E5-44B1-B257-8154F309D354}" type="parTrans" cxnId="{82319314-F929-4691-89A3-33FCE124E2F2}">
      <dgm:prSet/>
      <dgm:spPr/>
      <dgm:t>
        <a:bodyPr/>
        <a:lstStyle/>
        <a:p>
          <a:endParaRPr lang="ru-RU"/>
        </a:p>
      </dgm:t>
    </dgm:pt>
    <dgm:pt modelId="{BC5E3B38-5EAF-4D34-BA23-253090D1C9A2}" type="sibTrans" cxnId="{82319314-F929-4691-89A3-33FCE124E2F2}">
      <dgm:prSet/>
      <dgm:spPr/>
      <dgm:t>
        <a:bodyPr/>
        <a:lstStyle/>
        <a:p>
          <a:endParaRPr lang="ru-RU"/>
        </a:p>
      </dgm:t>
    </dgm:pt>
    <dgm:pt modelId="{46DB144B-BC89-49E1-9308-52158080FAB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pPr algn="ctr"/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15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Через банкомат</a:t>
          </a:r>
        </a:p>
        <a:p>
          <a:pPr algn="ctr"/>
          <a:endParaRPr lang="ru-RU" sz="5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dirty="0">
            <a:latin typeface="Times New Roman" pitchFamily="18" charset="0"/>
            <a:cs typeface="Times New Roman" pitchFamily="18" charset="0"/>
          </a:endParaRPr>
        </a:p>
      </dgm:t>
    </dgm:pt>
    <dgm:pt modelId="{C1307965-19CF-4920-AE96-6A051B4BF86D}" type="parTrans" cxnId="{7FFDE538-EFA3-423E-BF35-207D986E4EAA}">
      <dgm:prSet/>
      <dgm:spPr/>
      <dgm:t>
        <a:bodyPr/>
        <a:lstStyle/>
        <a:p>
          <a:endParaRPr lang="ru-RU"/>
        </a:p>
      </dgm:t>
    </dgm:pt>
    <dgm:pt modelId="{31D3F5C2-5912-4C0B-ADE9-17280C6D01C7}" type="sibTrans" cxnId="{7FFDE538-EFA3-423E-BF35-207D986E4EAA}">
      <dgm:prSet/>
      <dgm:spPr/>
      <dgm:t>
        <a:bodyPr/>
        <a:lstStyle/>
        <a:p>
          <a:endParaRPr lang="ru-RU"/>
        </a:p>
      </dgm:t>
    </dgm:pt>
    <dgm:pt modelId="{E21E3C30-0961-4779-A7B8-513FEA9814C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Посредством технологий </a:t>
          </a:r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бесконтактной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оплаты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A3C45B4-CD32-48AB-B664-DD59A435B650}" type="parTrans" cxnId="{0B0E61C3-C7DA-40A8-B96E-AD4602830E47}">
      <dgm:prSet/>
      <dgm:spPr/>
      <dgm:t>
        <a:bodyPr/>
        <a:lstStyle/>
        <a:p>
          <a:endParaRPr lang="ru-RU"/>
        </a:p>
      </dgm:t>
    </dgm:pt>
    <dgm:pt modelId="{9AA1007D-6E33-4DAF-93C6-FF502AFB907A}" type="sibTrans" cxnId="{0B0E61C3-C7DA-40A8-B96E-AD4602830E47}">
      <dgm:prSet/>
      <dgm:spPr/>
      <dgm:t>
        <a:bodyPr/>
        <a:lstStyle/>
        <a:p>
          <a:endParaRPr lang="ru-RU"/>
        </a:p>
      </dgm:t>
    </dgm:pt>
    <dgm:pt modelId="{21B92770-7F12-4035-8E40-469B38C6BD48}" type="pres">
      <dgm:prSet presAssocID="{A6AE192B-6B70-440E-897A-06CF0B455BBF}" presName="Name0" presStyleCnt="0">
        <dgm:presLayoutVars>
          <dgm:dir/>
          <dgm:resizeHandles val="exact"/>
        </dgm:presLayoutVars>
      </dgm:prSet>
      <dgm:spPr/>
    </dgm:pt>
    <dgm:pt modelId="{D478CEAF-0BA0-4618-A581-3CA9B1147A5B}" type="pres">
      <dgm:prSet presAssocID="{A6AE192B-6B70-440E-897A-06CF0B455BBF}" presName="bkgdShp" presStyleLbl="alignAccFollowNode1" presStyleIdx="0" presStyleCnt="1"/>
      <dgm:spPr/>
    </dgm:pt>
    <dgm:pt modelId="{FB646BCC-C11F-44C4-B72E-E813F88A6480}" type="pres">
      <dgm:prSet presAssocID="{A6AE192B-6B70-440E-897A-06CF0B455BBF}" presName="linComp" presStyleCnt="0"/>
      <dgm:spPr/>
    </dgm:pt>
    <dgm:pt modelId="{C0B896CB-B75A-4106-B28E-9F188AB8DE87}" type="pres">
      <dgm:prSet presAssocID="{2F4BADDF-C7DD-4F73-A425-8BE74235AFA3}" presName="compNode" presStyleCnt="0"/>
      <dgm:spPr/>
    </dgm:pt>
    <dgm:pt modelId="{B64F8378-962C-437A-BE8A-54C24363673E}" type="pres">
      <dgm:prSet presAssocID="{2F4BADDF-C7DD-4F73-A425-8BE74235AFA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B02F3-4E33-49DC-BD10-C0EC9E628E63}" type="pres">
      <dgm:prSet presAssocID="{2F4BADDF-C7DD-4F73-A425-8BE74235AFA3}" presName="invisiNode" presStyleLbl="node1" presStyleIdx="0" presStyleCnt="4"/>
      <dgm:spPr/>
    </dgm:pt>
    <dgm:pt modelId="{AFA175D1-18F8-434B-A35A-09A3628BD292}" type="pres">
      <dgm:prSet presAssocID="{2F4BADDF-C7DD-4F73-A425-8BE74235AFA3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9543DC-0476-4541-8039-550FA9BC209D}" type="pres">
      <dgm:prSet presAssocID="{0B9A2B46-7EB1-4611-9C29-06D5C556E5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3124AA-DA0F-4E84-9257-AEFE2A3D7876}" type="pres">
      <dgm:prSet presAssocID="{022DC52E-9489-4C15-97B7-FB3047C4EC08}" presName="compNode" presStyleCnt="0"/>
      <dgm:spPr/>
    </dgm:pt>
    <dgm:pt modelId="{81FA6D64-BD0A-4390-B9C4-B66D8E17CA44}" type="pres">
      <dgm:prSet presAssocID="{022DC52E-9489-4C15-97B7-FB3047C4EC08}" presName="node" presStyleLbl="node1" presStyleIdx="1" presStyleCnt="4" custLinFactNeighborX="-1401" custLinFactNeighborY="1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85C49-73E2-4BFC-B976-71B57D25492B}" type="pres">
      <dgm:prSet presAssocID="{022DC52E-9489-4C15-97B7-FB3047C4EC08}" presName="invisiNode" presStyleLbl="node1" presStyleIdx="1" presStyleCnt="4"/>
      <dgm:spPr/>
    </dgm:pt>
    <dgm:pt modelId="{A1E8FDE4-63BF-4FFF-9391-FCD491691502}" type="pres">
      <dgm:prSet presAssocID="{022DC52E-9489-4C15-97B7-FB3047C4EC08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2BACD7-A58D-4DDA-B6A5-B18D8D1E5FB1}" type="pres">
      <dgm:prSet presAssocID="{BC5E3B38-5EAF-4D34-BA23-253090D1C9A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7B8D4F-8FBD-4145-ABE6-D4FD71BD970C}" type="pres">
      <dgm:prSet presAssocID="{46DB144B-BC89-49E1-9308-52158080FABD}" presName="compNode" presStyleCnt="0"/>
      <dgm:spPr/>
    </dgm:pt>
    <dgm:pt modelId="{6EF57863-C644-480E-B520-968E9EFF247F}" type="pres">
      <dgm:prSet presAssocID="{46DB144B-BC89-49E1-9308-52158080FA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A1243-FE00-4012-BA2E-E6E7BF5B81EF}" type="pres">
      <dgm:prSet presAssocID="{46DB144B-BC89-49E1-9308-52158080FABD}" presName="invisiNode" presStyleLbl="node1" presStyleIdx="2" presStyleCnt="4"/>
      <dgm:spPr/>
    </dgm:pt>
    <dgm:pt modelId="{00490F0C-201A-4DCC-805B-D21FB7BBF0D2}" type="pres">
      <dgm:prSet presAssocID="{46DB144B-BC89-49E1-9308-52158080FABD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71AD46-0D78-41E3-BFDB-597DC7EAF4AF}" type="pres">
      <dgm:prSet presAssocID="{31D3F5C2-5912-4C0B-ADE9-17280C6D01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7464EB-CC79-44F6-A629-91F53EBA8FD3}" type="pres">
      <dgm:prSet presAssocID="{E21E3C30-0961-4779-A7B8-513FEA9814C0}" presName="compNode" presStyleCnt="0"/>
      <dgm:spPr/>
    </dgm:pt>
    <dgm:pt modelId="{F7B4DE1D-02F3-4C4B-B249-B1D0729353E7}" type="pres">
      <dgm:prSet presAssocID="{E21E3C30-0961-4779-A7B8-513FEA9814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1954-7103-4D2A-A1E2-B550B789C9A0}" type="pres">
      <dgm:prSet presAssocID="{E21E3C30-0961-4779-A7B8-513FEA9814C0}" presName="invisiNode" presStyleLbl="node1" presStyleIdx="3" presStyleCnt="4"/>
      <dgm:spPr/>
    </dgm:pt>
    <dgm:pt modelId="{47EE63D4-B884-40E1-BADB-062E3FF644A2}" type="pres">
      <dgm:prSet presAssocID="{E21E3C30-0961-4779-A7B8-513FEA9814C0}" presName="imagNode" presStyleLbl="fgImgPlace1" presStyleIdx="3" presStyleCnt="4" custLinFactNeighborX="-2447" custLinFactNeighborY="-134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95BCBC0-90FB-4BA0-9F3A-71FCF06FAE8A}" type="presOf" srcId="{0B9A2B46-7EB1-4611-9C29-06D5C556E570}" destId="{3D9543DC-0476-4541-8039-550FA9BC209D}" srcOrd="0" destOrd="0" presId="urn:microsoft.com/office/officeart/2005/8/layout/pList2"/>
    <dgm:cxn modelId="{73B69F93-2826-4E35-BE1E-9CC4B2F45D34}" type="presOf" srcId="{31D3F5C2-5912-4C0B-ADE9-17280C6D01C7}" destId="{F471AD46-0D78-41E3-BFDB-597DC7EAF4AF}" srcOrd="0" destOrd="0" presId="urn:microsoft.com/office/officeart/2005/8/layout/pList2"/>
    <dgm:cxn modelId="{607E2B2C-470C-4AED-800E-F1A5A0CAC76B}" srcId="{A6AE192B-6B70-440E-897A-06CF0B455BBF}" destId="{2F4BADDF-C7DD-4F73-A425-8BE74235AFA3}" srcOrd="0" destOrd="0" parTransId="{B27696F8-E619-41B5-B246-A5CDA3E58EAD}" sibTransId="{0B9A2B46-7EB1-4611-9C29-06D5C556E570}"/>
    <dgm:cxn modelId="{AE446C0C-66D0-4CEA-A8EE-3A68AC53F23D}" type="presOf" srcId="{BC5E3B38-5EAF-4D34-BA23-253090D1C9A2}" destId="{AF2BACD7-A58D-4DDA-B6A5-B18D8D1E5FB1}" srcOrd="0" destOrd="0" presId="urn:microsoft.com/office/officeart/2005/8/layout/pList2"/>
    <dgm:cxn modelId="{9A67DAA1-7DB3-4724-84A8-BAD10712FB4C}" type="presOf" srcId="{A6AE192B-6B70-440E-897A-06CF0B455BBF}" destId="{21B92770-7F12-4035-8E40-469B38C6BD48}" srcOrd="0" destOrd="0" presId="urn:microsoft.com/office/officeart/2005/8/layout/pList2"/>
    <dgm:cxn modelId="{82319314-F929-4691-89A3-33FCE124E2F2}" srcId="{A6AE192B-6B70-440E-897A-06CF0B455BBF}" destId="{022DC52E-9489-4C15-97B7-FB3047C4EC08}" srcOrd="1" destOrd="0" parTransId="{AA5BE422-D8E5-44B1-B257-8154F309D354}" sibTransId="{BC5E3B38-5EAF-4D34-BA23-253090D1C9A2}"/>
    <dgm:cxn modelId="{39F724AE-FD00-4743-B86A-278E2FDDD8A3}" type="presOf" srcId="{022DC52E-9489-4C15-97B7-FB3047C4EC08}" destId="{81FA6D64-BD0A-4390-B9C4-B66D8E17CA44}" srcOrd="0" destOrd="0" presId="urn:microsoft.com/office/officeart/2005/8/layout/pList2"/>
    <dgm:cxn modelId="{8EA7A19C-1A4D-4B1D-9761-7317B3348C6C}" type="presOf" srcId="{2F4BADDF-C7DD-4F73-A425-8BE74235AFA3}" destId="{B64F8378-962C-437A-BE8A-54C24363673E}" srcOrd="0" destOrd="0" presId="urn:microsoft.com/office/officeart/2005/8/layout/pList2"/>
    <dgm:cxn modelId="{DC372522-622D-4CE9-B621-D331AA95EA5A}" type="presOf" srcId="{E21E3C30-0961-4779-A7B8-513FEA9814C0}" destId="{F7B4DE1D-02F3-4C4B-B249-B1D0729353E7}" srcOrd="0" destOrd="0" presId="urn:microsoft.com/office/officeart/2005/8/layout/pList2"/>
    <dgm:cxn modelId="{0B0E61C3-C7DA-40A8-B96E-AD4602830E47}" srcId="{A6AE192B-6B70-440E-897A-06CF0B455BBF}" destId="{E21E3C30-0961-4779-A7B8-513FEA9814C0}" srcOrd="3" destOrd="0" parTransId="{9A3C45B4-CD32-48AB-B664-DD59A435B650}" sibTransId="{9AA1007D-6E33-4DAF-93C6-FF502AFB907A}"/>
    <dgm:cxn modelId="{7FFDE538-EFA3-423E-BF35-207D986E4EAA}" srcId="{A6AE192B-6B70-440E-897A-06CF0B455BBF}" destId="{46DB144B-BC89-49E1-9308-52158080FABD}" srcOrd="2" destOrd="0" parTransId="{C1307965-19CF-4920-AE96-6A051B4BF86D}" sibTransId="{31D3F5C2-5912-4C0B-ADE9-17280C6D01C7}"/>
    <dgm:cxn modelId="{4990BFBD-BE31-4359-ADEE-D5E81C2B0D5B}" type="presOf" srcId="{46DB144B-BC89-49E1-9308-52158080FABD}" destId="{6EF57863-C644-480E-B520-968E9EFF247F}" srcOrd="0" destOrd="0" presId="urn:microsoft.com/office/officeart/2005/8/layout/pList2"/>
    <dgm:cxn modelId="{E58D119A-ED37-4EFC-8B0D-8CB8193C9DF5}" type="presParOf" srcId="{21B92770-7F12-4035-8E40-469B38C6BD48}" destId="{D478CEAF-0BA0-4618-A581-3CA9B1147A5B}" srcOrd="0" destOrd="0" presId="urn:microsoft.com/office/officeart/2005/8/layout/pList2"/>
    <dgm:cxn modelId="{4EFFC74D-EE45-44D5-AB10-D4BAB314ABFC}" type="presParOf" srcId="{21B92770-7F12-4035-8E40-469B38C6BD48}" destId="{FB646BCC-C11F-44C4-B72E-E813F88A6480}" srcOrd="1" destOrd="0" presId="urn:microsoft.com/office/officeart/2005/8/layout/pList2"/>
    <dgm:cxn modelId="{BB131964-061B-4055-9954-B2E85F2D9D9F}" type="presParOf" srcId="{FB646BCC-C11F-44C4-B72E-E813F88A6480}" destId="{C0B896CB-B75A-4106-B28E-9F188AB8DE87}" srcOrd="0" destOrd="0" presId="urn:microsoft.com/office/officeart/2005/8/layout/pList2"/>
    <dgm:cxn modelId="{868C0050-F4B7-4C93-A746-1A4BD636EC1B}" type="presParOf" srcId="{C0B896CB-B75A-4106-B28E-9F188AB8DE87}" destId="{B64F8378-962C-437A-BE8A-54C24363673E}" srcOrd="0" destOrd="0" presId="urn:microsoft.com/office/officeart/2005/8/layout/pList2"/>
    <dgm:cxn modelId="{1D82DFA5-D200-4F91-971D-3014F386EB14}" type="presParOf" srcId="{C0B896CB-B75A-4106-B28E-9F188AB8DE87}" destId="{132B02F3-4E33-49DC-BD10-C0EC9E628E63}" srcOrd="1" destOrd="0" presId="urn:microsoft.com/office/officeart/2005/8/layout/pList2"/>
    <dgm:cxn modelId="{124348F8-5808-40CD-8AF3-56DD50B212B9}" type="presParOf" srcId="{C0B896CB-B75A-4106-B28E-9F188AB8DE87}" destId="{AFA175D1-18F8-434B-A35A-09A3628BD292}" srcOrd="2" destOrd="0" presId="urn:microsoft.com/office/officeart/2005/8/layout/pList2"/>
    <dgm:cxn modelId="{2F48FFE0-F6C5-4EA9-A04D-8E7FE80CC98E}" type="presParOf" srcId="{FB646BCC-C11F-44C4-B72E-E813F88A6480}" destId="{3D9543DC-0476-4541-8039-550FA9BC209D}" srcOrd="1" destOrd="0" presId="urn:microsoft.com/office/officeart/2005/8/layout/pList2"/>
    <dgm:cxn modelId="{F2752A15-71B6-42A7-8720-AF018D03AC3E}" type="presParOf" srcId="{FB646BCC-C11F-44C4-B72E-E813F88A6480}" destId="{133124AA-DA0F-4E84-9257-AEFE2A3D7876}" srcOrd="2" destOrd="0" presId="urn:microsoft.com/office/officeart/2005/8/layout/pList2"/>
    <dgm:cxn modelId="{752993E6-6CB4-4E5A-990B-87EB476664AC}" type="presParOf" srcId="{133124AA-DA0F-4E84-9257-AEFE2A3D7876}" destId="{81FA6D64-BD0A-4390-B9C4-B66D8E17CA44}" srcOrd="0" destOrd="0" presId="urn:microsoft.com/office/officeart/2005/8/layout/pList2"/>
    <dgm:cxn modelId="{B3655D19-FC2E-4531-B8C0-AA05496EC3D1}" type="presParOf" srcId="{133124AA-DA0F-4E84-9257-AEFE2A3D7876}" destId="{16A85C49-73E2-4BFC-B976-71B57D25492B}" srcOrd="1" destOrd="0" presId="urn:microsoft.com/office/officeart/2005/8/layout/pList2"/>
    <dgm:cxn modelId="{46FEBC67-732F-4708-B3DE-27DF8BA5A4FC}" type="presParOf" srcId="{133124AA-DA0F-4E84-9257-AEFE2A3D7876}" destId="{A1E8FDE4-63BF-4FFF-9391-FCD491691502}" srcOrd="2" destOrd="0" presId="urn:microsoft.com/office/officeart/2005/8/layout/pList2"/>
    <dgm:cxn modelId="{B6AB2F86-4F18-4C1E-AD94-20E9C71CD82C}" type="presParOf" srcId="{FB646BCC-C11F-44C4-B72E-E813F88A6480}" destId="{AF2BACD7-A58D-4DDA-B6A5-B18D8D1E5FB1}" srcOrd="3" destOrd="0" presId="urn:microsoft.com/office/officeart/2005/8/layout/pList2"/>
    <dgm:cxn modelId="{201B0541-8D4B-4E64-BA6C-354BBF314237}" type="presParOf" srcId="{FB646BCC-C11F-44C4-B72E-E813F88A6480}" destId="{CD7B8D4F-8FBD-4145-ABE6-D4FD71BD970C}" srcOrd="4" destOrd="0" presId="urn:microsoft.com/office/officeart/2005/8/layout/pList2"/>
    <dgm:cxn modelId="{CCEF7E26-84CD-45CC-844D-0480EC3F7328}" type="presParOf" srcId="{CD7B8D4F-8FBD-4145-ABE6-D4FD71BD970C}" destId="{6EF57863-C644-480E-B520-968E9EFF247F}" srcOrd="0" destOrd="0" presId="urn:microsoft.com/office/officeart/2005/8/layout/pList2"/>
    <dgm:cxn modelId="{4F480101-D613-4503-8658-A6495E9B489D}" type="presParOf" srcId="{CD7B8D4F-8FBD-4145-ABE6-D4FD71BD970C}" destId="{147A1243-FE00-4012-BA2E-E6E7BF5B81EF}" srcOrd="1" destOrd="0" presId="urn:microsoft.com/office/officeart/2005/8/layout/pList2"/>
    <dgm:cxn modelId="{852C4DCD-0ECA-494D-8E34-D387836C25EB}" type="presParOf" srcId="{CD7B8D4F-8FBD-4145-ABE6-D4FD71BD970C}" destId="{00490F0C-201A-4DCC-805B-D21FB7BBF0D2}" srcOrd="2" destOrd="0" presId="urn:microsoft.com/office/officeart/2005/8/layout/pList2"/>
    <dgm:cxn modelId="{B6C47F85-68BA-4768-A2ED-955B5E15E82D}" type="presParOf" srcId="{FB646BCC-C11F-44C4-B72E-E813F88A6480}" destId="{F471AD46-0D78-41E3-BFDB-597DC7EAF4AF}" srcOrd="5" destOrd="0" presId="urn:microsoft.com/office/officeart/2005/8/layout/pList2"/>
    <dgm:cxn modelId="{38303C3C-FDA9-4A3B-8915-CC68E0C6E150}" type="presParOf" srcId="{FB646BCC-C11F-44C4-B72E-E813F88A6480}" destId="{A97464EB-CC79-44F6-A629-91F53EBA8FD3}" srcOrd="6" destOrd="0" presId="urn:microsoft.com/office/officeart/2005/8/layout/pList2"/>
    <dgm:cxn modelId="{F114E488-22F6-46F4-A54C-EE6D610BF153}" type="presParOf" srcId="{A97464EB-CC79-44F6-A629-91F53EBA8FD3}" destId="{F7B4DE1D-02F3-4C4B-B249-B1D0729353E7}" srcOrd="0" destOrd="0" presId="urn:microsoft.com/office/officeart/2005/8/layout/pList2"/>
    <dgm:cxn modelId="{9547B7E9-699C-4454-81C4-3DE5C8E170C4}" type="presParOf" srcId="{A97464EB-CC79-44F6-A629-91F53EBA8FD3}" destId="{97391954-7103-4D2A-A1E2-B550B789C9A0}" srcOrd="1" destOrd="0" presId="urn:microsoft.com/office/officeart/2005/8/layout/pList2"/>
    <dgm:cxn modelId="{E313AB84-48C8-40D5-8F50-8FF73FA0D8BF}" type="presParOf" srcId="{A97464EB-CC79-44F6-A629-91F53EBA8FD3}" destId="{47EE63D4-B884-40E1-BADB-062E3FF644A2}" srcOrd="2" destOrd="0" presId="urn:microsoft.com/office/officeart/2005/8/layout/p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D7612-F61B-4359-8B60-72F03955C9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1090E9-9071-4CDF-A463-BF3BA7FFD66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Установка антивирусного программного обеспечения и своевременное его обновление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0E5BE46-3C85-45E4-99A4-2E83E3ABA196}" type="parTrans" cxnId="{80A6F970-F463-42FF-9E96-7E7DF4DB1DD1}">
      <dgm:prSet/>
      <dgm:spPr/>
      <dgm:t>
        <a:bodyPr/>
        <a:lstStyle/>
        <a:p>
          <a:endParaRPr lang="ru-RU"/>
        </a:p>
      </dgm:t>
    </dgm:pt>
    <dgm:pt modelId="{B4E20CE0-45A1-4340-9E43-470C377693C7}" type="sibTrans" cxnId="{80A6F970-F463-42FF-9E96-7E7DF4DB1DD1}">
      <dgm:prSet/>
      <dgm:spPr/>
      <dgm:t>
        <a:bodyPr/>
        <a:lstStyle/>
        <a:p>
          <a:endParaRPr lang="ru-RU"/>
        </a:p>
      </dgm:t>
    </dgm:pt>
    <dgm:pt modelId="{213E3B20-A74A-463F-9664-6BB7F6E5D8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Оплата покупок и услуг только на сайтах известных магазинов и компаний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31FCF84-A1F7-49F0-A854-DA0056EFAE49}" type="parTrans" cxnId="{F7F01EB2-D210-4F26-BE5A-BEB19D0C523D}">
      <dgm:prSet/>
      <dgm:spPr/>
      <dgm:t>
        <a:bodyPr/>
        <a:lstStyle/>
        <a:p>
          <a:endParaRPr lang="ru-RU"/>
        </a:p>
      </dgm:t>
    </dgm:pt>
    <dgm:pt modelId="{8BB0AAB3-4F2D-4528-8CD3-D3039AAF1919}" type="sibTrans" cxnId="{F7F01EB2-D210-4F26-BE5A-BEB19D0C523D}">
      <dgm:prSet/>
      <dgm:spPr/>
      <dgm:t>
        <a:bodyPr/>
        <a:lstStyle/>
        <a:p>
          <a:endParaRPr lang="ru-RU"/>
        </a:p>
      </dgm:t>
    </dgm:pt>
    <dgm:pt modelId="{8EF8B86C-E879-40F1-B301-64B3294592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Использование защищенного соединения с сайтом, на котором вводятся конфиденциальные данные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42F93CED-A405-41EA-BED5-A6A8FED82FF1}" type="parTrans" cxnId="{00E4AF08-F7B2-45E8-A534-60EE14C21F29}">
      <dgm:prSet/>
      <dgm:spPr/>
      <dgm:t>
        <a:bodyPr/>
        <a:lstStyle/>
        <a:p>
          <a:endParaRPr lang="ru-RU"/>
        </a:p>
      </dgm:t>
    </dgm:pt>
    <dgm:pt modelId="{3A06776C-EE79-4D16-81F1-3C5D67A9B7C2}" type="sibTrans" cxnId="{00E4AF08-F7B2-45E8-A534-60EE14C21F29}">
      <dgm:prSet/>
      <dgm:spPr/>
      <dgm:t>
        <a:bodyPr/>
        <a:lstStyle/>
        <a:p>
          <a:endParaRPr lang="ru-RU"/>
        </a:p>
      </dgm:t>
    </dgm:pt>
    <dgm:pt modelId="{0D6001EB-D342-4047-A057-E8526FBC41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Запрет на совершение операций финансового характера в общественных  сетях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6D1D03A-635E-4966-8030-722DB8D38D55}" type="parTrans" cxnId="{F7D31679-3673-46F3-A6C0-FCC3282192E3}">
      <dgm:prSet/>
      <dgm:spPr/>
      <dgm:t>
        <a:bodyPr/>
        <a:lstStyle/>
        <a:p>
          <a:endParaRPr lang="ru-RU"/>
        </a:p>
      </dgm:t>
    </dgm:pt>
    <dgm:pt modelId="{849CC990-50A5-402B-A5A7-3C9D9F9F7CA3}" type="sibTrans" cxnId="{F7D31679-3673-46F3-A6C0-FCC3282192E3}">
      <dgm:prSet/>
      <dgm:spPr/>
      <dgm:t>
        <a:bodyPr/>
        <a:lstStyle/>
        <a:p>
          <a:endParaRPr lang="ru-RU"/>
        </a:p>
      </dgm:t>
    </dgm:pt>
    <dgm:pt modelId="{C2D7FC7D-7A59-4A90-BBE7-6A5F9DF7C05B}" type="pres">
      <dgm:prSet presAssocID="{9B7D7612-F61B-4359-8B60-72F03955C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1FB2F-53B9-454C-B4D6-6D7B5EE891FA}" type="pres">
      <dgm:prSet presAssocID="{681090E9-9071-4CDF-A463-BF3BA7FFD661}" presName="parentText" presStyleLbl="node1" presStyleIdx="0" presStyleCnt="4" custLinFactNeighborY="-10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655E3-0E38-4DF7-9BD5-AAD47F17F537}" type="pres">
      <dgm:prSet presAssocID="{B4E20CE0-45A1-4340-9E43-470C377693C7}" presName="spacer" presStyleCnt="0"/>
      <dgm:spPr/>
    </dgm:pt>
    <dgm:pt modelId="{3D57A815-198A-47FE-A393-4548B8AFA51A}" type="pres">
      <dgm:prSet presAssocID="{213E3B20-A74A-463F-9664-6BB7F6E5D8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DD30D-8970-401B-B426-B887C26FF5CE}" type="pres">
      <dgm:prSet presAssocID="{8BB0AAB3-4F2D-4528-8CD3-D3039AAF1919}" presName="spacer" presStyleCnt="0"/>
      <dgm:spPr/>
    </dgm:pt>
    <dgm:pt modelId="{7BC6C312-A679-4140-B8B6-4A59E118A5A2}" type="pres">
      <dgm:prSet presAssocID="{8EF8B86C-E879-40F1-B301-64B3294592C8}" presName="parentText" presStyleLbl="node1" presStyleIdx="2" presStyleCnt="4" custLinFactY="160033" custLinFactNeighborX="88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6110D-12BC-46EA-B05A-F97ADC237301}" type="pres">
      <dgm:prSet presAssocID="{3A06776C-EE79-4D16-81F1-3C5D67A9B7C2}" presName="spacer" presStyleCnt="0"/>
      <dgm:spPr/>
    </dgm:pt>
    <dgm:pt modelId="{435FD3E3-7D3E-473F-9B37-A48D92ECEB4F}" type="pres">
      <dgm:prSet presAssocID="{0D6001EB-D342-4047-A057-E8526FBC4166}" presName="parentText" presStyleLbl="node1" presStyleIdx="3" presStyleCnt="4" custLinFactY="-100000" custLinFactNeighborX="883" custLinFactNeighborY="-109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01321-323B-470C-AC3D-B3953A1E110C}" type="presOf" srcId="{8EF8B86C-E879-40F1-B301-64B3294592C8}" destId="{7BC6C312-A679-4140-B8B6-4A59E118A5A2}" srcOrd="0" destOrd="0" presId="urn:microsoft.com/office/officeart/2005/8/layout/vList2"/>
    <dgm:cxn modelId="{81E02DEE-1FE1-41B3-A155-A40ADE5F7EBB}" type="presOf" srcId="{213E3B20-A74A-463F-9664-6BB7F6E5D874}" destId="{3D57A815-198A-47FE-A393-4548B8AFA51A}" srcOrd="0" destOrd="0" presId="urn:microsoft.com/office/officeart/2005/8/layout/vList2"/>
    <dgm:cxn modelId="{FE887C6D-AC9E-48EA-9866-8C7A2131E7DE}" type="presOf" srcId="{9B7D7612-F61B-4359-8B60-72F03955C9F3}" destId="{C2D7FC7D-7A59-4A90-BBE7-6A5F9DF7C05B}" srcOrd="0" destOrd="0" presId="urn:microsoft.com/office/officeart/2005/8/layout/vList2"/>
    <dgm:cxn modelId="{00E4AF08-F7B2-45E8-A534-60EE14C21F29}" srcId="{9B7D7612-F61B-4359-8B60-72F03955C9F3}" destId="{8EF8B86C-E879-40F1-B301-64B3294592C8}" srcOrd="2" destOrd="0" parTransId="{42F93CED-A405-41EA-BED5-A6A8FED82FF1}" sibTransId="{3A06776C-EE79-4D16-81F1-3C5D67A9B7C2}"/>
    <dgm:cxn modelId="{F7F01EB2-D210-4F26-BE5A-BEB19D0C523D}" srcId="{9B7D7612-F61B-4359-8B60-72F03955C9F3}" destId="{213E3B20-A74A-463F-9664-6BB7F6E5D874}" srcOrd="1" destOrd="0" parTransId="{E31FCF84-A1F7-49F0-A854-DA0056EFAE49}" sibTransId="{8BB0AAB3-4F2D-4528-8CD3-D3039AAF1919}"/>
    <dgm:cxn modelId="{80A6F970-F463-42FF-9E96-7E7DF4DB1DD1}" srcId="{9B7D7612-F61B-4359-8B60-72F03955C9F3}" destId="{681090E9-9071-4CDF-A463-BF3BA7FFD661}" srcOrd="0" destOrd="0" parTransId="{50E5BE46-3C85-45E4-99A4-2E83E3ABA196}" sibTransId="{B4E20CE0-45A1-4340-9E43-470C377693C7}"/>
    <dgm:cxn modelId="{CCE28DEE-2D5B-474A-9BCD-88295A6221CE}" type="presOf" srcId="{0D6001EB-D342-4047-A057-E8526FBC4166}" destId="{435FD3E3-7D3E-473F-9B37-A48D92ECEB4F}" srcOrd="0" destOrd="0" presId="urn:microsoft.com/office/officeart/2005/8/layout/vList2"/>
    <dgm:cxn modelId="{F7D31679-3673-46F3-A6C0-FCC3282192E3}" srcId="{9B7D7612-F61B-4359-8B60-72F03955C9F3}" destId="{0D6001EB-D342-4047-A057-E8526FBC4166}" srcOrd="3" destOrd="0" parTransId="{E6D1D03A-635E-4966-8030-722DB8D38D55}" sibTransId="{849CC990-50A5-402B-A5A7-3C9D9F9F7CA3}"/>
    <dgm:cxn modelId="{15388F98-4D96-4C90-98B4-3196F2C14EA3}" type="presOf" srcId="{681090E9-9071-4CDF-A463-BF3BA7FFD661}" destId="{81B1FB2F-53B9-454C-B4D6-6D7B5EE891FA}" srcOrd="0" destOrd="0" presId="urn:microsoft.com/office/officeart/2005/8/layout/vList2"/>
    <dgm:cxn modelId="{AF0CBB8F-A19C-4565-9CB3-9393FD4E3EB1}" type="presParOf" srcId="{C2D7FC7D-7A59-4A90-BBE7-6A5F9DF7C05B}" destId="{81B1FB2F-53B9-454C-B4D6-6D7B5EE891FA}" srcOrd="0" destOrd="0" presId="urn:microsoft.com/office/officeart/2005/8/layout/vList2"/>
    <dgm:cxn modelId="{24F5EE3D-4571-4480-BD38-C7189D1B25B0}" type="presParOf" srcId="{C2D7FC7D-7A59-4A90-BBE7-6A5F9DF7C05B}" destId="{499655E3-0E38-4DF7-9BD5-AAD47F17F537}" srcOrd="1" destOrd="0" presId="urn:microsoft.com/office/officeart/2005/8/layout/vList2"/>
    <dgm:cxn modelId="{1CDACD96-604C-4F9E-B1AB-1032872701E0}" type="presParOf" srcId="{C2D7FC7D-7A59-4A90-BBE7-6A5F9DF7C05B}" destId="{3D57A815-198A-47FE-A393-4548B8AFA51A}" srcOrd="2" destOrd="0" presId="urn:microsoft.com/office/officeart/2005/8/layout/vList2"/>
    <dgm:cxn modelId="{A96F9EA3-FEFF-4EA9-AE23-C313AFF65F92}" type="presParOf" srcId="{C2D7FC7D-7A59-4A90-BBE7-6A5F9DF7C05B}" destId="{312DD30D-8970-401B-B426-B887C26FF5CE}" srcOrd="3" destOrd="0" presId="urn:microsoft.com/office/officeart/2005/8/layout/vList2"/>
    <dgm:cxn modelId="{6EF12B17-DD91-4E3D-800F-0BD80F882BA6}" type="presParOf" srcId="{C2D7FC7D-7A59-4A90-BBE7-6A5F9DF7C05B}" destId="{7BC6C312-A679-4140-B8B6-4A59E118A5A2}" srcOrd="4" destOrd="0" presId="urn:microsoft.com/office/officeart/2005/8/layout/vList2"/>
    <dgm:cxn modelId="{BE1A17C8-D909-4719-9B3B-3BDA26366694}" type="presParOf" srcId="{C2D7FC7D-7A59-4A90-BBE7-6A5F9DF7C05B}" destId="{F766110D-12BC-46EA-B05A-F97ADC237301}" srcOrd="5" destOrd="0" presId="urn:microsoft.com/office/officeart/2005/8/layout/vList2"/>
    <dgm:cxn modelId="{A1CDF237-0864-443B-9C0F-7E1D6E944021}" type="presParOf" srcId="{C2D7FC7D-7A59-4A90-BBE7-6A5F9DF7C05B}" destId="{435FD3E3-7D3E-473F-9B37-A48D92ECEB4F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8AE0A-6DDB-4E1F-9FE9-26DF7C2C23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A476F-3EF6-4B7B-B591-453CFA0C68B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Не реагировать на 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SMS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- рассылки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C99F19E-6109-407F-B802-A8A73B2BA71F}" type="parTrans" cxnId="{66CEF734-5304-476D-8B0F-459CEC31E0FA}">
      <dgm:prSet/>
      <dgm:spPr/>
      <dgm:t>
        <a:bodyPr/>
        <a:lstStyle/>
        <a:p>
          <a:endParaRPr lang="ru-RU"/>
        </a:p>
      </dgm:t>
    </dgm:pt>
    <dgm:pt modelId="{8D5DB797-627B-401A-A6DA-085CF1104C38}" type="sibTrans" cxnId="{66CEF734-5304-476D-8B0F-459CEC31E0FA}">
      <dgm:prSet/>
      <dgm:spPr/>
      <dgm:t>
        <a:bodyPr/>
        <a:lstStyle/>
        <a:p>
          <a:endParaRPr lang="ru-RU"/>
        </a:p>
      </dgm:t>
    </dgm:pt>
    <dgm:pt modelId="{99CE54CB-ADAF-499C-8C39-488E6A11BEC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Не разглашать данные банковской карты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4D60AA0-EE31-41DF-B247-C7DD955B7F20}" type="parTrans" cxnId="{3B786288-37A5-4EA4-939E-E09CF4E268BC}">
      <dgm:prSet/>
      <dgm:spPr/>
      <dgm:t>
        <a:bodyPr/>
        <a:lstStyle/>
        <a:p>
          <a:endParaRPr lang="ru-RU"/>
        </a:p>
      </dgm:t>
    </dgm:pt>
    <dgm:pt modelId="{A07CCE62-D9B3-4EDB-BAE8-05F6152D42A1}" type="sibTrans" cxnId="{3B786288-37A5-4EA4-939E-E09CF4E268BC}">
      <dgm:prSet/>
      <dgm:spPr/>
      <dgm:t>
        <a:bodyPr/>
        <a:lstStyle/>
        <a:p>
          <a:endParaRPr lang="ru-RU"/>
        </a:p>
      </dgm:t>
    </dgm:pt>
    <dgm:pt modelId="{AA357694-2DC7-424F-ACFB-02D21925A2F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Обращаться только в службу обслуживания клиентов банка, выпустившего карту, по номеру телефона, указанному на обороте карты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981244B-F03F-446A-B55D-6C1A3B9D1634}" type="parTrans" cxnId="{0A282DF6-645E-4D37-B2D1-0140B8ABD2D1}">
      <dgm:prSet/>
      <dgm:spPr/>
      <dgm:t>
        <a:bodyPr/>
        <a:lstStyle/>
        <a:p>
          <a:endParaRPr lang="ru-RU"/>
        </a:p>
      </dgm:t>
    </dgm:pt>
    <dgm:pt modelId="{33CD0567-7E57-4423-A3A1-6834A40CE6FA}" type="sibTrans" cxnId="{0A282DF6-645E-4D37-B2D1-0140B8ABD2D1}">
      <dgm:prSet/>
      <dgm:spPr/>
      <dgm:t>
        <a:bodyPr/>
        <a:lstStyle/>
        <a:p>
          <a:endParaRPr lang="ru-RU"/>
        </a:p>
      </dgm:t>
    </dgm:pt>
    <dgm:pt modelId="{C96122C6-4947-46F6-9AB0-299F6F2ACCC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Не набирать на мобильном устройстве цифровые команды, назначение которых вам неизвестно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B7D11C8C-F214-434F-9105-EECE08FC89E0}" type="parTrans" cxnId="{A84ECBF0-2E6F-42A6-80A1-102DBAF4212D}">
      <dgm:prSet/>
      <dgm:spPr/>
      <dgm:t>
        <a:bodyPr/>
        <a:lstStyle/>
        <a:p>
          <a:endParaRPr lang="ru-RU"/>
        </a:p>
      </dgm:t>
    </dgm:pt>
    <dgm:pt modelId="{5F6DC32A-A658-4879-9C4B-36616BBB5DD1}" type="sibTrans" cxnId="{A84ECBF0-2E6F-42A6-80A1-102DBAF4212D}">
      <dgm:prSet/>
      <dgm:spPr/>
      <dgm:t>
        <a:bodyPr/>
        <a:lstStyle/>
        <a:p>
          <a:endParaRPr lang="ru-RU"/>
        </a:p>
      </dgm:t>
    </dgm:pt>
    <dgm:pt modelId="{141E4C0F-BDD3-4F82-809D-3ED738100DA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Внимательно относиться к мобильному телефону, если к 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SIM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-карте привязана услуга «Мобильный банк»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47B9D037-E632-4B54-ACB1-7BDCAC962AC8}" type="parTrans" cxnId="{2C3342A4-4D64-4699-BAB7-3A4E5F66B222}">
      <dgm:prSet/>
      <dgm:spPr/>
      <dgm:t>
        <a:bodyPr/>
        <a:lstStyle/>
        <a:p>
          <a:endParaRPr lang="ru-RU"/>
        </a:p>
      </dgm:t>
    </dgm:pt>
    <dgm:pt modelId="{F693B73B-B981-4F38-BAEE-83FEF4FF025B}" type="sibTrans" cxnId="{2C3342A4-4D64-4699-BAB7-3A4E5F66B222}">
      <dgm:prSet/>
      <dgm:spPr/>
      <dgm:t>
        <a:bodyPr/>
        <a:lstStyle/>
        <a:p>
          <a:endParaRPr lang="ru-RU"/>
        </a:p>
      </dgm:t>
    </dgm:pt>
    <dgm:pt modelId="{E5D5ADE9-5DEE-428A-BA3A-EAEC2D6C2659}" type="pres">
      <dgm:prSet presAssocID="{AE28AE0A-6DDB-4E1F-9FE9-26DF7C2C2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BB8B9-E936-4414-AEF2-E1591ACC3911}" type="pres">
      <dgm:prSet presAssocID="{02FA476F-3EF6-4B7B-B591-453CFA0C68B5}" presName="parentText" presStyleLbl="node1" presStyleIdx="0" presStyleCnt="5" custScaleY="67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7FA75-D514-4C0B-933C-DD5442544CEF}" type="pres">
      <dgm:prSet presAssocID="{8D5DB797-627B-401A-A6DA-085CF1104C38}" presName="spacer" presStyleCnt="0"/>
      <dgm:spPr/>
    </dgm:pt>
    <dgm:pt modelId="{941A076D-66D9-4C7B-9FE7-79E5339DCFC4}" type="pres">
      <dgm:prSet presAssocID="{AA357694-2DC7-424F-ACFB-02D21925A2F6}" presName="parentText" presStyleLbl="node1" presStyleIdx="1" presStyleCnt="5" custScaleY="84996" custLinFactNeighborX="-15" custLinFactNeighborY="6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7A91A-09D6-4600-8BBC-CBC21334BE8E}" type="pres">
      <dgm:prSet presAssocID="{33CD0567-7E57-4423-A3A1-6834A40CE6FA}" presName="spacer" presStyleCnt="0"/>
      <dgm:spPr/>
    </dgm:pt>
    <dgm:pt modelId="{F6303B13-225F-4D7C-AB30-7FE33CC939ED}" type="pres">
      <dgm:prSet presAssocID="{99CE54CB-ADAF-499C-8C39-488E6A11BECB}" presName="parentText" presStyleLbl="node1" presStyleIdx="2" presStyleCnt="5" custScaleY="70606" custLinFactNeighborX="-15" custLinFactNeighborY="9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7DEED-0069-45DD-861D-6C6E95A1DC46}" type="pres">
      <dgm:prSet presAssocID="{A07CCE62-D9B3-4EDB-BAE8-05F6152D42A1}" presName="spacer" presStyleCnt="0"/>
      <dgm:spPr/>
    </dgm:pt>
    <dgm:pt modelId="{D70C6510-802B-4E04-BA79-8C609A34E658}" type="pres">
      <dgm:prSet presAssocID="{C96122C6-4947-46F6-9AB0-299F6F2ACCC7}" presName="parentText" presStyleLbl="node1" presStyleIdx="3" presStyleCnt="5" custScaleY="705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222DB-37B3-49F4-AE13-C1D5DCC1E278}" type="pres">
      <dgm:prSet presAssocID="{5F6DC32A-A658-4879-9C4B-36616BBB5DD1}" presName="spacer" presStyleCnt="0"/>
      <dgm:spPr/>
    </dgm:pt>
    <dgm:pt modelId="{C0FB4570-A5B7-48B6-8DF4-0EFCB12CD190}" type="pres">
      <dgm:prSet presAssocID="{141E4C0F-BDD3-4F82-809D-3ED738100DA7}" presName="parentText" presStyleLbl="node1" presStyleIdx="4" presStyleCnt="5" custScaleY="74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444F0-D82B-43D9-9C97-9A91CB726227}" type="presOf" srcId="{99CE54CB-ADAF-499C-8C39-488E6A11BECB}" destId="{F6303B13-225F-4D7C-AB30-7FE33CC939ED}" srcOrd="0" destOrd="0" presId="urn:microsoft.com/office/officeart/2005/8/layout/vList2"/>
    <dgm:cxn modelId="{2C3342A4-4D64-4699-BAB7-3A4E5F66B222}" srcId="{AE28AE0A-6DDB-4E1F-9FE9-26DF7C2C23DB}" destId="{141E4C0F-BDD3-4F82-809D-3ED738100DA7}" srcOrd="4" destOrd="0" parTransId="{47B9D037-E632-4B54-ACB1-7BDCAC962AC8}" sibTransId="{F693B73B-B981-4F38-BAEE-83FEF4FF025B}"/>
    <dgm:cxn modelId="{431FD3D4-D448-47A3-B752-2F941B48FEAC}" type="presOf" srcId="{AE28AE0A-6DDB-4E1F-9FE9-26DF7C2C23DB}" destId="{E5D5ADE9-5DEE-428A-BA3A-EAEC2D6C2659}" srcOrd="0" destOrd="0" presId="urn:microsoft.com/office/officeart/2005/8/layout/vList2"/>
    <dgm:cxn modelId="{6BAD6741-77E1-44FB-A6A4-CC03B07AACE2}" type="presOf" srcId="{02FA476F-3EF6-4B7B-B591-453CFA0C68B5}" destId="{203BB8B9-E936-4414-AEF2-E1591ACC3911}" srcOrd="0" destOrd="0" presId="urn:microsoft.com/office/officeart/2005/8/layout/vList2"/>
    <dgm:cxn modelId="{A84ECBF0-2E6F-42A6-80A1-102DBAF4212D}" srcId="{AE28AE0A-6DDB-4E1F-9FE9-26DF7C2C23DB}" destId="{C96122C6-4947-46F6-9AB0-299F6F2ACCC7}" srcOrd="3" destOrd="0" parTransId="{B7D11C8C-F214-434F-9105-EECE08FC89E0}" sibTransId="{5F6DC32A-A658-4879-9C4B-36616BBB5DD1}"/>
    <dgm:cxn modelId="{F2DF74BD-DB75-49A5-976C-8AA571467AD6}" type="presOf" srcId="{AA357694-2DC7-424F-ACFB-02D21925A2F6}" destId="{941A076D-66D9-4C7B-9FE7-79E5339DCFC4}" srcOrd="0" destOrd="0" presId="urn:microsoft.com/office/officeart/2005/8/layout/vList2"/>
    <dgm:cxn modelId="{66CEF734-5304-476D-8B0F-459CEC31E0FA}" srcId="{AE28AE0A-6DDB-4E1F-9FE9-26DF7C2C23DB}" destId="{02FA476F-3EF6-4B7B-B591-453CFA0C68B5}" srcOrd="0" destOrd="0" parTransId="{6C99F19E-6109-407F-B802-A8A73B2BA71F}" sibTransId="{8D5DB797-627B-401A-A6DA-085CF1104C38}"/>
    <dgm:cxn modelId="{741E8A44-EB75-465D-83C2-8D3CC355DC78}" type="presOf" srcId="{C96122C6-4947-46F6-9AB0-299F6F2ACCC7}" destId="{D70C6510-802B-4E04-BA79-8C609A34E658}" srcOrd="0" destOrd="0" presId="urn:microsoft.com/office/officeart/2005/8/layout/vList2"/>
    <dgm:cxn modelId="{3B786288-37A5-4EA4-939E-E09CF4E268BC}" srcId="{AE28AE0A-6DDB-4E1F-9FE9-26DF7C2C23DB}" destId="{99CE54CB-ADAF-499C-8C39-488E6A11BECB}" srcOrd="2" destOrd="0" parTransId="{14D60AA0-EE31-41DF-B247-C7DD955B7F20}" sibTransId="{A07CCE62-D9B3-4EDB-BAE8-05F6152D42A1}"/>
    <dgm:cxn modelId="{BEAD5997-3BB8-4E50-852C-76C4199FF513}" type="presOf" srcId="{141E4C0F-BDD3-4F82-809D-3ED738100DA7}" destId="{C0FB4570-A5B7-48B6-8DF4-0EFCB12CD190}" srcOrd="0" destOrd="0" presId="urn:microsoft.com/office/officeart/2005/8/layout/vList2"/>
    <dgm:cxn modelId="{0A282DF6-645E-4D37-B2D1-0140B8ABD2D1}" srcId="{AE28AE0A-6DDB-4E1F-9FE9-26DF7C2C23DB}" destId="{AA357694-2DC7-424F-ACFB-02D21925A2F6}" srcOrd="1" destOrd="0" parTransId="{5981244B-F03F-446A-B55D-6C1A3B9D1634}" sibTransId="{33CD0567-7E57-4423-A3A1-6834A40CE6FA}"/>
    <dgm:cxn modelId="{D0D9735A-876D-4EA9-9482-2FE8DC216AD9}" type="presParOf" srcId="{E5D5ADE9-5DEE-428A-BA3A-EAEC2D6C2659}" destId="{203BB8B9-E936-4414-AEF2-E1591ACC3911}" srcOrd="0" destOrd="0" presId="urn:microsoft.com/office/officeart/2005/8/layout/vList2"/>
    <dgm:cxn modelId="{BD9522CF-2590-465F-83BA-7926078DF412}" type="presParOf" srcId="{E5D5ADE9-5DEE-428A-BA3A-EAEC2D6C2659}" destId="{8DC7FA75-D514-4C0B-933C-DD5442544CEF}" srcOrd="1" destOrd="0" presId="urn:microsoft.com/office/officeart/2005/8/layout/vList2"/>
    <dgm:cxn modelId="{4358BE18-B1E6-4AB4-BF38-38C3198AA7E2}" type="presParOf" srcId="{E5D5ADE9-5DEE-428A-BA3A-EAEC2D6C2659}" destId="{941A076D-66D9-4C7B-9FE7-79E5339DCFC4}" srcOrd="2" destOrd="0" presId="urn:microsoft.com/office/officeart/2005/8/layout/vList2"/>
    <dgm:cxn modelId="{D8BB3F6F-D64C-4A22-A604-E460F746889E}" type="presParOf" srcId="{E5D5ADE9-5DEE-428A-BA3A-EAEC2D6C2659}" destId="{60E7A91A-09D6-4600-8BBC-CBC21334BE8E}" srcOrd="3" destOrd="0" presId="urn:microsoft.com/office/officeart/2005/8/layout/vList2"/>
    <dgm:cxn modelId="{F6C1D90C-0E7C-4822-9662-0974D9761E9F}" type="presParOf" srcId="{E5D5ADE9-5DEE-428A-BA3A-EAEC2D6C2659}" destId="{F6303B13-225F-4D7C-AB30-7FE33CC939ED}" srcOrd="4" destOrd="0" presId="urn:microsoft.com/office/officeart/2005/8/layout/vList2"/>
    <dgm:cxn modelId="{79B5100A-80C4-4F9A-A165-BFD5F9412354}" type="presParOf" srcId="{E5D5ADE9-5DEE-428A-BA3A-EAEC2D6C2659}" destId="{C347DEED-0069-45DD-861D-6C6E95A1DC46}" srcOrd="5" destOrd="0" presId="urn:microsoft.com/office/officeart/2005/8/layout/vList2"/>
    <dgm:cxn modelId="{84872676-8EF1-4E76-AE6E-BD576B6E9FFB}" type="presParOf" srcId="{E5D5ADE9-5DEE-428A-BA3A-EAEC2D6C2659}" destId="{D70C6510-802B-4E04-BA79-8C609A34E658}" srcOrd="6" destOrd="0" presId="urn:microsoft.com/office/officeart/2005/8/layout/vList2"/>
    <dgm:cxn modelId="{3503D4E5-F49F-4C4B-8DE7-07BA27C38A32}" type="presParOf" srcId="{E5D5ADE9-5DEE-428A-BA3A-EAEC2D6C2659}" destId="{B20222DB-37B3-49F4-AE13-C1D5DCC1E278}" srcOrd="7" destOrd="0" presId="urn:microsoft.com/office/officeart/2005/8/layout/vList2"/>
    <dgm:cxn modelId="{BADF311E-6C11-46C0-9DDC-24E4A8B2472B}" type="presParOf" srcId="{E5D5ADE9-5DEE-428A-BA3A-EAEC2D6C2659}" destId="{C0FB4570-A5B7-48B6-8DF4-0EFCB12CD190}" srcOrd="8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6A3178-8D6C-4B2C-8E80-54C3F640C0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520F-AF99-4DFF-BEF9-D78D1F3E508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Пользоваться банкоматами в отделениях банка или внутри зданий организаций и учреждений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2FC47F-FA6B-4AA9-9A37-D1FF736CF75B}" type="parTrans" cxnId="{40E8FEBD-05B0-4959-BD15-5EBFDF96BA0A}">
      <dgm:prSet/>
      <dgm:spPr/>
      <dgm:t>
        <a:bodyPr/>
        <a:lstStyle/>
        <a:p>
          <a:endParaRPr lang="ru-RU"/>
        </a:p>
      </dgm:t>
    </dgm:pt>
    <dgm:pt modelId="{8B824036-00D6-4F5C-A520-1E390C424578}" type="sibTrans" cxnId="{40E8FEBD-05B0-4959-BD15-5EBFDF96BA0A}">
      <dgm:prSet/>
      <dgm:spPr/>
      <dgm:t>
        <a:bodyPr/>
        <a:lstStyle/>
        <a:p>
          <a:endParaRPr lang="ru-RU"/>
        </a:p>
      </dgm:t>
    </dgm:pt>
    <dgm:pt modelId="{7EBDF62C-AA6E-4F7F-844F-5640A09665C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 пользовании банкоматом не прибегать к помощи посторонних лиц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1010BC-CAB7-4EC8-B1E4-55EBED2F9C6D}" type="parTrans" cxnId="{189A2E5A-8936-4BA8-B044-95EE32BEE61E}">
      <dgm:prSet/>
      <dgm:spPr/>
      <dgm:t>
        <a:bodyPr/>
        <a:lstStyle/>
        <a:p>
          <a:endParaRPr lang="ru-RU"/>
        </a:p>
      </dgm:t>
    </dgm:pt>
    <dgm:pt modelId="{7F9F7081-A332-4DBC-BDF7-A30CBFAADC27}" type="sibTrans" cxnId="{189A2E5A-8936-4BA8-B044-95EE32BEE61E}">
      <dgm:prSet/>
      <dgm:spPr/>
      <dgm:t>
        <a:bodyPr/>
        <a:lstStyle/>
        <a:p>
          <a:endParaRPr lang="ru-RU"/>
        </a:p>
      </dgm:t>
    </dgm:pt>
    <dgm:pt modelId="{ADE6F8BF-696E-44BA-8AF0-5B289C35545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 использовании банкомата обращать внимание на его внешний вид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4A263C-1FDD-407C-BDFF-35624A809F19}" type="parTrans" cxnId="{C35E416C-5CC7-4055-B4F9-A868352E07F1}">
      <dgm:prSet/>
      <dgm:spPr/>
      <dgm:t>
        <a:bodyPr/>
        <a:lstStyle/>
        <a:p>
          <a:endParaRPr lang="ru-RU"/>
        </a:p>
      </dgm:t>
    </dgm:pt>
    <dgm:pt modelId="{8848F685-E80B-44EA-8DD8-CA96EFBCA3E4}" type="sibTrans" cxnId="{C35E416C-5CC7-4055-B4F9-A868352E07F1}">
      <dgm:prSet/>
      <dgm:spPr/>
      <dgm:t>
        <a:bodyPr/>
        <a:lstStyle/>
        <a:p>
          <a:endParaRPr lang="ru-RU"/>
        </a:p>
      </dgm:t>
    </dgm:pt>
    <dgm:pt modelId="{8962D203-4D9E-4FF7-A3C1-C4AE4F28AE85}" type="pres">
      <dgm:prSet presAssocID="{DA6A3178-8D6C-4B2C-8E80-54C3F640C0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03C08-90C4-4CFB-8490-2A8F258B6F97}" type="pres">
      <dgm:prSet presAssocID="{203F520F-AF99-4DFF-BEF9-D78D1F3E5088}" presName="parentText" presStyleLbl="node1" presStyleIdx="0" presStyleCnt="3" custLinFactY="-14248" custLinFactNeighborX="-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560F9-C1CD-447D-BAB2-E0A77DEB66B9}" type="pres">
      <dgm:prSet presAssocID="{8B824036-00D6-4F5C-A520-1E390C424578}" presName="spacer" presStyleCnt="0"/>
      <dgm:spPr/>
    </dgm:pt>
    <dgm:pt modelId="{E653FC4E-F886-4752-B65F-96B951BC2679}" type="pres">
      <dgm:prSet presAssocID="{7EBDF62C-AA6E-4F7F-844F-5640A09665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44CC9-EF43-4C40-9388-A4702BDA3F2B}" type="pres">
      <dgm:prSet presAssocID="{7F9F7081-A332-4DBC-BDF7-A30CBFAADC27}" presName="spacer" presStyleCnt="0"/>
      <dgm:spPr/>
    </dgm:pt>
    <dgm:pt modelId="{3FC45B44-DFE6-4F06-A992-470C5FCFDF44}" type="pres">
      <dgm:prSet presAssocID="{ADE6F8BF-696E-44BA-8AF0-5B289C35545F}" presName="parentText" presStyleLbl="node1" presStyleIdx="2" presStyleCnt="3" custLinFactY="4583" custLinFactNeighborX="-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8FEBD-05B0-4959-BD15-5EBFDF96BA0A}" srcId="{DA6A3178-8D6C-4B2C-8E80-54C3F640C04A}" destId="{203F520F-AF99-4DFF-BEF9-D78D1F3E5088}" srcOrd="0" destOrd="0" parTransId="{E42FC47F-FA6B-4AA9-9A37-D1FF736CF75B}" sibTransId="{8B824036-00D6-4F5C-A520-1E390C424578}"/>
    <dgm:cxn modelId="{189A2E5A-8936-4BA8-B044-95EE32BEE61E}" srcId="{DA6A3178-8D6C-4B2C-8E80-54C3F640C04A}" destId="{7EBDF62C-AA6E-4F7F-844F-5640A09665C3}" srcOrd="1" destOrd="0" parTransId="{CD1010BC-CAB7-4EC8-B1E4-55EBED2F9C6D}" sibTransId="{7F9F7081-A332-4DBC-BDF7-A30CBFAADC27}"/>
    <dgm:cxn modelId="{04216FD8-E0B0-46EA-801D-2F8572074974}" type="presOf" srcId="{203F520F-AF99-4DFF-BEF9-D78D1F3E5088}" destId="{CFC03C08-90C4-4CFB-8490-2A8F258B6F97}" srcOrd="0" destOrd="0" presId="urn:microsoft.com/office/officeart/2005/8/layout/vList2"/>
    <dgm:cxn modelId="{97A7CD90-ECCD-4DE7-8BB8-45564187D8F2}" type="presOf" srcId="{ADE6F8BF-696E-44BA-8AF0-5B289C35545F}" destId="{3FC45B44-DFE6-4F06-A992-470C5FCFDF44}" srcOrd="0" destOrd="0" presId="urn:microsoft.com/office/officeart/2005/8/layout/vList2"/>
    <dgm:cxn modelId="{442B5799-2FFA-4F2C-88E9-6C1832301721}" type="presOf" srcId="{DA6A3178-8D6C-4B2C-8E80-54C3F640C04A}" destId="{8962D203-4D9E-4FF7-A3C1-C4AE4F28AE85}" srcOrd="0" destOrd="0" presId="urn:microsoft.com/office/officeart/2005/8/layout/vList2"/>
    <dgm:cxn modelId="{C35E416C-5CC7-4055-B4F9-A868352E07F1}" srcId="{DA6A3178-8D6C-4B2C-8E80-54C3F640C04A}" destId="{ADE6F8BF-696E-44BA-8AF0-5B289C35545F}" srcOrd="2" destOrd="0" parTransId="{234A263C-1FDD-407C-BDFF-35624A809F19}" sibTransId="{8848F685-E80B-44EA-8DD8-CA96EFBCA3E4}"/>
    <dgm:cxn modelId="{AC23AE99-BBE5-4711-9F84-3A48DB0C239E}" type="presOf" srcId="{7EBDF62C-AA6E-4F7F-844F-5640A09665C3}" destId="{E653FC4E-F886-4752-B65F-96B951BC2679}" srcOrd="0" destOrd="0" presId="urn:microsoft.com/office/officeart/2005/8/layout/vList2"/>
    <dgm:cxn modelId="{9087B14F-D0CA-43D9-8E46-7F999DD89A0A}" type="presParOf" srcId="{8962D203-4D9E-4FF7-A3C1-C4AE4F28AE85}" destId="{CFC03C08-90C4-4CFB-8490-2A8F258B6F97}" srcOrd="0" destOrd="0" presId="urn:microsoft.com/office/officeart/2005/8/layout/vList2"/>
    <dgm:cxn modelId="{647AB2C9-7385-42DA-81A7-B5F1FD90B0F3}" type="presParOf" srcId="{8962D203-4D9E-4FF7-A3C1-C4AE4F28AE85}" destId="{1DF560F9-C1CD-447D-BAB2-E0A77DEB66B9}" srcOrd="1" destOrd="0" presId="urn:microsoft.com/office/officeart/2005/8/layout/vList2"/>
    <dgm:cxn modelId="{FB4ECE58-39CA-47F5-BC2C-0553F1682290}" type="presParOf" srcId="{8962D203-4D9E-4FF7-A3C1-C4AE4F28AE85}" destId="{E653FC4E-F886-4752-B65F-96B951BC2679}" srcOrd="2" destOrd="0" presId="urn:microsoft.com/office/officeart/2005/8/layout/vList2"/>
    <dgm:cxn modelId="{787314ED-B4F5-4BEA-AE7E-7515321F048F}" type="presParOf" srcId="{8962D203-4D9E-4FF7-A3C1-C4AE4F28AE85}" destId="{30344CC9-EF43-4C40-9388-A4702BDA3F2B}" srcOrd="3" destOrd="0" presId="urn:microsoft.com/office/officeart/2005/8/layout/vList2"/>
    <dgm:cxn modelId="{42A2DA51-8DA1-4E50-B9E8-BCE156A18C81}" type="presParOf" srcId="{8962D203-4D9E-4FF7-A3C1-C4AE4F28AE85}" destId="{3FC45B44-DFE6-4F06-A992-470C5FCFDF44}" srcOrd="4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7DA7F5-5544-468F-B471-4330F49E83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A99B8B-8221-425D-B1C8-CA91BB5B01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Меры предосторожности: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79BF0BC-CCD5-4DC5-A4B1-F1BFA28B2968}" type="parTrans" cxnId="{14A8A8AC-E0D0-46F9-BCDF-B935D49FAA58}">
      <dgm:prSet/>
      <dgm:spPr/>
      <dgm:t>
        <a:bodyPr/>
        <a:lstStyle/>
        <a:p>
          <a:endParaRPr lang="ru-RU"/>
        </a:p>
      </dgm:t>
    </dgm:pt>
    <dgm:pt modelId="{DD7A156A-4C47-4D7C-ADC9-A841A1B646A9}" type="sibTrans" cxnId="{14A8A8AC-E0D0-46F9-BCDF-B935D49FAA58}">
      <dgm:prSet/>
      <dgm:spPr/>
      <dgm:t>
        <a:bodyPr/>
        <a:lstStyle/>
        <a:p>
          <a:endParaRPr lang="ru-RU"/>
        </a:p>
      </dgm:t>
    </dgm:pt>
    <dgm:pt modelId="{99A33AD7-F536-4358-A0A3-3B11E4FFC4B7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Использование специальных экранированных чехлов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57FD61A-B612-48E7-8AB3-512BDEB1F151}" type="parTrans" cxnId="{D0D0CC55-7EE8-4F76-A215-E9ECB179258A}">
      <dgm:prSet/>
      <dgm:spPr/>
      <dgm:t>
        <a:bodyPr/>
        <a:lstStyle/>
        <a:p>
          <a:endParaRPr lang="ru-RU"/>
        </a:p>
      </dgm:t>
    </dgm:pt>
    <dgm:pt modelId="{9F068CFA-466A-49C7-A1AD-C5C7800172AA}" type="sibTrans" cxnId="{D0D0CC55-7EE8-4F76-A215-E9ECB179258A}">
      <dgm:prSet/>
      <dgm:spPr/>
      <dgm:t>
        <a:bodyPr/>
        <a:lstStyle/>
        <a:p>
          <a:endParaRPr lang="ru-RU"/>
        </a:p>
      </dgm:t>
    </dgm:pt>
    <dgm:pt modelId="{9CDEA092-1961-40F6-9EA6-AC6F94D16D68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Установление суточного лимита на количество транзакций без ввода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ПИН-кода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24BD67E-E1FF-4783-9688-CAA29778F59B}" type="parTrans" cxnId="{ABA67A1A-8C7F-4AC7-8D38-61B1E0E6C40E}">
      <dgm:prSet/>
      <dgm:spPr/>
      <dgm:t>
        <a:bodyPr/>
        <a:lstStyle/>
        <a:p>
          <a:endParaRPr lang="ru-RU"/>
        </a:p>
      </dgm:t>
    </dgm:pt>
    <dgm:pt modelId="{C40B33E3-9783-4547-BF98-6A5774DBADC0}" type="sibTrans" cxnId="{ABA67A1A-8C7F-4AC7-8D38-61B1E0E6C40E}">
      <dgm:prSet/>
      <dgm:spPr/>
      <dgm:t>
        <a:bodyPr/>
        <a:lstStyle/>
        <a:p>
          <a:endParaRPr lang="ru-RU"/>
        </a:p>
      </dgm:t>
    </dgm:pt>
    <dgm:pt modelId="{F63E1DBB-A27A-4433-AA8F-2E2251898D52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Подключение услуги 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-информирования об операциях по карте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F952AF8D-F1AF-42E6-B5A6-EAFC0B2CFB6D}" type="parTrans" cxnId="{DBEAA96D-7DE8-4E66-A426-91484A22BDD1}">
      <dgm:prSet/>
      <dgm:spPr/>
      <dgm:t>
        <a:bodyPr/>
        <a:lstStyle/>
        <a:p>
          <a:endParaRPr lang="ru-RU"/>
        </a:p>
      </dgm:t>
    </dgm:pt>
    <dgm:pt modelId="{545AB59E-22CC-4378-A002-5B72315BC82E}" type="sibTrans" cxnId="{DBEAA96D-7DE8-4E66-A426-91484A22BDD1}">
      <dgm:prSet/>
      <dgm:spPr/>
      <dgm:t>
        <a:bodyPr/>
        <a:lstStyle/>
        <a:p>
          <a:endParaRPr lang="ru-RU"/>
        </a:p>
      </dgm:t>
    </dgm:pt>
    <dgm:pt modelId="{F50048BA-FF4E-4299-8798-E8F0C7F5228E}">
      <dgm:prSet phldrT="[Текст]" custT="1"/>
      <dgm:spPr/>
      <dgm:t>
        <a:bodyPr/>
        <a:lstStyle/>
        <a:p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56C07AE0-156F-4A82-9F2A-F87FC3050190}" type="parTrans" cxnId="{5BD90298-5DDF-4416-826A-C47AE495F71C}">
      <dgm:prSet/>
      <dgm:spPr/>
      <dgm:t>
        <a:bodyPr/>
        <a:lstStyle/>
        <a:p>
          <a:endParaRPr lang="ru-RU"/>
        </a:p>
      </dgm:t>
    </dgm:pt>
    <dgm:pt modelId="{B474E06F-F02E-41CE-A7DE-8E40DE5F061B}" type="sibTrans" cxnId="{5BD90298-5DDF-4416-826A-C47AE495F71C}">
      <dgm:prSet/>
      <dgm:spPr/>
      <dgm:t>
        <a:bodyPr/>
        <a:lstStyle/>
        <a:p>
          <a:endParaRPr lang="ru-RU"/>
        </a:p>
      </dgm:t>
    </dgm:pt>
    <dgm:pt modelId="{155D718D-8B81-4B1C-BA14-00599146EEED}" type="pres">
      <dgm:prSet presAssocID="{E87DA7F5-5544-468F-B471-4330F49E83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D4B19D-6578-4DFF-926F-0EF77B7EA54F}" type="pres">
      <dgm:prSet presAssocID="{F3A99B8B-8221-425D-B1C8-CA91BB5B010F}" presName="parentText" presStyleLbl="node1" presStyleIdx="0" presStyleCnt="1" custScaleY="115845" custLinFactNeighborY="-646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38356-48C6-45B5-8C56-32C5D08B5D06}" type="pres">
      <dgm:prSet presAssocID="{F3A99B8B-8221-425D-B1C8-CA91BB5B010F}" presName="childText" presStyleLbl="revTx" presStyleIdx="0" presStyleCnt="1" custScaleY="129904" custLinFactNeighborY="2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4BB7E-2152-41E4-8D42-43AB76421AD6}" type="presOf" srcId="{E87DA7F5-5544-468F-B471-4330F49E833C}" destId="{155D718D-8B81-4B1C-BA14-00599146EEED}" srcOrd="0" destOrd="0" presId="urn:microsoft.com/office/officeart/2005/8/layout/vList2"/>
    <dgm:cxn modelId="{3F7A322F-875F-4753-9666-CD743726A193}" type="presOf" srcId="{F3A99B8B-8221-425D-B1C8-CA91BB5B010F}" destId="{19D4B19D-6578-4DFF-926F-0EF77B7EA54F}" srcOrd="0" destOrd="0" presId="urn:microsoft.com/office/officeart/2005/8/layout/vList2"/>
    <dgm:cxn modelId="{FD47AAAA-EF81-4EA9-BE76-B2EB0A50C2DB}" type="presOf" srcId="{F63E1DBB-A27A-4433-AA8F-2E2251898D52}" destId="{D2F38356-48C6-45B5-8C56-32C5D08B5D06}" srcOrd="0" destOrd="3" presId="urn:microsoft.com/office/officeart/2005/8/layout/vList2"/>
    <dgm:cxn modelId="{DBEAA96D-7DE8-4E66-A426-91484A22BDD1}" srcId="{F3A99B8B-8221-425D-B1C8-CA91BB5B010F}" destId="{F63E1DBB-A27A-4433-AA8F-2E2251898D52}" srcOrd="3" destOrd="0" parTransId="{F952AF8D-F1AF-42E6-B5A6-EAFC0B2CFB6D}" sibTransId="{545AB59E-22CC-4378-A002-5B72315BC82E}"/>
    <dgm:cxn modelId="{C182EE5C-D7BF-4311-86E7-763143D8F744}" type="presOf" srcId="{99A33AD7-F536-4358-A0A3-3B11E4FFC4B7}" destId="{D2F38356-48C6-45B5-8C56-32C5D08B5D06}" srcOrd="0" destOrd="1" presId="urn:microsoft.com/office/officeart/2005/8/layout/vList2"/>
    <dgm:cxn modelId="{14A8A8AC-E0D0-46F9-BCDF-B935D49FAA58}" srcId="{E87DA7F5-5544-468F-B471-4330F49E833C}" destId="{F3A99B8B-8221-425D-B1C8-CA91BB5B010F}" srcOrd="0" destOrd="0" parTransId="{079BF0BC-CCD5-4DC5-A4B1-F1BFA28B2968}" sibTransId="{DD7A156A-4C47-4D7C-ADC9-A841A1B646A9}"/>
    <dgm:cxn modelId="{743D3623-781A-4C73-A0CC-1357F2F96D6E}" type="presOf" srcId="{F50048BA-FF4E-4299-8798-E8F0C7F5228E}" destId="{D2F38356-48C6-45B5-8C56-32C5D08B5D06}" srcOrd="0" destOrd="0" presId="urn:microsoft.com/office/officeart/2005/8/layout/vList2"/>
    <dgm:cxn modelId="{5BD90298-5DDF-4416-826A-C47AE495F71C}" srcId="{F3A99B8B-8221-425D-B1C8-CA91BB5B010F}" destId="{F50048BA-FF4E-4299-8798-E8F0C7F5228E}" srcOrd="0" destOrd="0" parTransId="{56C07AE0-156F-4A82-9F2A-F87FC3050190}" sibTransId="{B474E06F-F02E-41CE-A7DE-8E40DE5F061B}"/>
    <dgm:cxn modelId="{ABA67A1A-8C7F-4AC7-8D38-61B1E0E6C40E}" srcId="{F3A99B8B-8221-425D-B1C8-CA91BB5B010F}" destId="{9CDEA092-1961-40F6-9EA6-AC6F94D16D68}" srcOrd="2" destOrd="0" parTransId="{D24BD67E-E1FF-4783-9688-CAA29778F59B}" sibTransId="{C40B33E3-9783-4547-BF98-6A5774DBADC0}"/>
    <dgm:cxn modelId="{D0D0CC55-7EE8-4F76-A215-E9ECB179258A}" srcId="{F3A99B8B-8221-425D-B1C8-CA91BB5B010F}" destId="{99A33AD7-F536-4358-A0A3-3B11E4FFC4B7}" srcOrd="1" destOrd="0" parTransId="{E57FD61A-B612-48E7-8AB3-512BDEB1F151}" sibTransId="{9F068CFA-466A-49C7-A1AD-C5C7800172AA}"/>
    <dgm:cxn modelId="{0909A99D-1B0F-44AF-9827-142CEC104A2B}" type="presOf" srcId="{9CDEA092-1961-40F6-9EA6-AC6F94D16D68}" destId="{D2F38356-48C6-45B5-8C56-32C5D08B5D06}" srcOrd="0" destOrd="2" presId="urn:microsoft.com/office/officeart/2005/8/layout/vList2"/>
    <dgm:cxn modelId="{6E19F1C5-1AA7-4082-BB15-C367020596C1}" type="presParOf" srcId="{155D718D-8B81-4B1C-BA14-00599146EEED}" destId="{19D4B19D-6578-4DFF-926F-0EF77B7EA54F}" srcOrd="0" destOrd="0" presId="urn:microsoft.com/office/officeart/2005/8/layout/vList2"/>
    <dgm:cxn modelId="{BC6F05B2-DAE6-41BE-A63D-67AB793BB3C0}" type="presParOf" srcId="{155D718D-8B81-4B1C-BA14-00599146EEED}" destId="{D2F38356-48C6-45B5-8C56-32C5D08B5D06}" srcOrd="1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193F86-8EC9-4294-BB02-D6EE11E81FC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976869-2CC6-4DE9-9A47-BAB78D94ED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 Вознаграждение за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 приведенных клиентов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5F1CA0F-53BF-4E1A-A60E-26B92B0BC021}" type="parTrans" cxnId="{BF48D444-DA0B-489B-86C9-19A183763589}">
      <dgm:prSet/>
      <dgm:spPr/>
      <dgm:t>
        <a:bodyPr/>
        <a:lstStyle/>
        <a:p>
          <a:endParaRPr lang="ru-RU"/>
        </a:p>
      </dgm:t>
    </dgm:pt>
    <dgm:pt modelId="{9865E742-39D6-4560-B8D0-73E604903F3E}" type="sibTrans" cxnId="{BF48D444-DA0B-489B-86C9-19A183763589}">
      <dgm:prSet/>
      <dgm:spPr/>
      <dgm:t>
        <a:bodyPr/>
        <a:lstStyle/>
        <a:p>
          <a:endParaRPr lang="ru-RU"/>
        </a:p>
      </dgm:t>
    </dgm:pt>
    <dgm:pt modelId="{4DB6AB7B-A12F-40FC-B1A2-E0968B0D0B4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tIns="18000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 Отсутствие лицензии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52CDF135-5C06-43C6-9F57-F3FA7F03694A}" type="parTrans" cxnId="{566249E1-D66B-4FBE-9076-3EBDCF021FC0}">
      <dgm:prSet/>
      <dgm:spPr/>
      <dgm:t>
        <a:bodyPr/>
        <a:lstStyle/>
        <a:p>
          <a:endParaRPr lang="ru-RU"/>
        </a:p>
      </dgm:t>
    </dgm:pt>
    <dgm:pt modelId="{0A95C9F3-B005-45BE-9481-DB1696F54231}" type="sibTrans" cxnId="{566249E1-D66B-4FBE-9076-3EBDCF021FC0}">
      <dgm:prSet/>
      <dgm:spPr/>
      <dgm:t>
        <a:bodyPr/>
        <a:lstStyle/>
        <a:p>
          <a:endParaRPr lang="ru-RU"/>
        </a:p>
      </dgm:t>
    </dgm:pt>
    <dgm:pt modelId="{83869A7B-EF61-488B-9139-13F24A4280B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576000" tIns="180000" rIns="0"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Отсутствие собственных основных средств, дорогостоящих активов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89A41D60-EE51-4A89-AFDA-9202E1765AED}" type="parTrans" cxnId="{0FA4634E-9385-4E40-8F6E-6DD6B581B03D}">
      <dgm:prSet/>
      <dgm:spPr/>
      <dgm:t>
        <a:bodyPr/>
        <a:lstStyle/>
        <a:p>
          <a:endParaRPr lang="ru-RU"/>
        </a:p>
      </dgm:t>
    </dgm:pt>
    <dgm:pt modelId="{EF7F303C-4927-4409-8477-26951B8B5681}" type="sibTrans" cxnId="{0FA4634E-9385-4E40-8F6E-6DD6B581B03D}">
      <dgm:prSet/>
      <dgm:spPr/>
      <dgm:t>
        <a:bodyPr/>
        <a:lstStyle/>
        <a:p>
          <a:endParaRPr lang="ru-RU"/>
        </a:p>
      </dgm:t>
    </dgm:pt>
    <dgm:pt modelId="{F6A03DA2-D2B7-4045-B2EF-7EE8B4FE4A4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Отсутствие точного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определения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деятельности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673AEB7-957F-4634-9357-669CAA5F2D90}" type="parTrans" cxnId="{4498CA0C-A238-487F-AFAA-5AEFA5946007}">
      <dgm:prSet/>
      <dgm:spPr/>
      <dgm:t>
        <a:bodyPr/>
        <a:lstStyle/>
        <a:p>
          <a:endParaRPr lang="ru-RU"/>
        </a:p>
      </dgm:t>
    </dgm:pt>
    <dgm:pt modelId="{3D854B25-E288-4743-98FD-535B67B52266}" type="sibTrans" cxnId="{4498CA0C-A238-487F-AFAA-5AEFA5946007}">
      <dgm:prSet/>
      <dgm:spPr/>
      <dgm:t>
        <a:bodyPr/>
        <a:lstStyle/>
        <a:p>
          <a:endParaRPr lang="ru-RU"/>
        </a:p>
      </dgm:t>
    </dgm:pt>
    <dgm:pt modelId="{2AFF3D5A-5E83-425B-855B-6B3F7659143F}" type="pres">
      <dgm:prSet presAssocID="{1C193F86-8EC9-4294-BB02-D6EE11E81F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BB3194-AD1C-42C0-8C3F-C1E585B87756}" type="pres">
      <dgm:prSet presAssocID="{C2976869-2CC6-4DE9-9A47-BAB78D94EDA9}" presName="composite" presStyleCnt="0"/>
      <dgm:spPr/>
    </dgm:pt>
    <dgm:pt modelId="{7AB8DA15-28AA-4BD7-9B4B-AF7CF4182AAE}" type="pres">
      <dgm:prSet presAssocID="{C2976869-2CC6-4DE9-9A47-BAB78D94EDA9}" presName="imgShp" presStyleLbl="fgImgPlace1" presStyleIdx="0" presStyleCnt="4" custLinFactNeighborX="-36971" custLinFactNeighborY="2266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</dgm:pt>
    <dgm:pt modelId="{B591C909-9805-46D6-9321-0A4AED1A1321}" type="pres">
      <dgm:prSet presAssocID="{C2976869-2CC6-4DE9-9A47-BAB78D94EDA9}" presName="txShp" presStyleLbl="node1" presStyleIdx="0" presStyleCnt="4" custScaleX="129370" custLinFactNeighborX="-1300" custLinFactNeighborY="22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7A05A-D50E-46A9-B15B-0683E1FD2DC9}" type="pres">
      <dgm:prSet presAssocID="{9865E742-39D6-4560-B8D0-73E604903F3E}" presName="spacing" presStyleCnt="0"/>
      <dgm:spPr/>
    </dgm:pt>
    <dgm:pt modelId="{10FBE580-1FA2-46D2-AD43-FF737BEE69E9}" type="pres">
      <dgm:prSet presAssocID="{4DB6AB7B-A12F-40FC-B1A2-E0968B0D0B4E}" presName="composite" presStyleCnt="0"/>
      <dgm:spPr/>
    </dgm:pt>
    <dgm:pt modelId="{F9B191FA-FAE0-46E6-BFF2-6EE87D3143A9}" type="pres">
      <dgm:prSet presAssocID="{4DB6AB7B-A12F-40FC-B1A2-E0968B0D0B4E}" presName="imgShp" presStyleLbl="fgImgPlace1" presStyleIdx="1" presStyleCnt="4" custLinFactNeighborX="-21770" custLinFactNeighborY="1355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</dgm:pt>
    <dgm:pt modelId="{E1BDD686-2A09-425A-9AC1-AEEFC6FE9B50}" type="pres">
      <dgm:prSet presAssocID="{4DB6AB7B-A12F-40FC-B1A2-E0968B0D0B4E}" presName="txShp" presStyleLbl="node1" presStyleIdx="1" presStyleCnt="4" custScaleX="132002" custLinFactNeighborX="-513" custLinFactNeighborY="13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E8323-67AC-4F7D-A85C-7D4C9CC0ED65}" type="pres">
      <dgm:prSet presAssocID="{0A95C9F3-B005-45BE-9481-DB1696F54231}" presName="spacing" presStyleCnt="0"/>
      <dgm:spPr/>
    </dgm:pt>
    <dgm:pt modelId="{9EA62EDC-DE5E-4765-81C5-A1D147E163ED}" type="pres">
      <dgm:prSet presAssocID="{F6A03DA2-D2B7-4045-B2EF-7EE8B4FE4A4F}" presName="composite" presStyleCnt="0"/>
      <dgm:spPr/>
    </dgm:pt>
    <dgm:pt modelId="{57C17F37-A026-43D6-891D-192DEB0EDDCE}" type="pres">
      <dgm:prSet presAssocID="{F6A03DA2-D2B7-4045-B2EF-7EE8B4FE4A4F}" presName="imgShp" presStyleLbl="fgImgPlace1" presStyleIdx="2" presStyleCnt="4" custLinFactNeighborX="-23003" custLinFactNeighborY="-225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</dgm:pt>
    <dgm:pt modelId="{76162826-D377-4EF9-9903-48E5AA350C9B}" type="pres">
      <dgm:prSet presAssocID="{F6A03DA2-D2B7-4045-B2EF-7EE8B4FE4A4F}" presName="txShp" presStyleLbl="node1" presStyleIdx="2" presStyleCnt="4" custScaleX="130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D5CBD-D8D3-438F-B3F0-EDB0D14E9184}" type="pres">
      <dgm:prSet presAssocID="{3D854B25-E288-4743-98FD-535B67B52266}" presName="spacing" presStyleCnt="0"/>
      <dgm:spPr/>
    </dgm:pt>
    <dgm:pt modelId="{2DABEBBE-6745-46F9-8CA2-3D40DC096D04}" type="pres">
      <dgm:prSet presAssocID="{83869A7B-EF61-488B-9139-13F24A4280BF}" presName="composite" presStyleCnt="0"/>
      <dgm:spPr/>
    </dgm:pt>
    <dgm:pt modelId="{C5E00553-9E28-4A87-A364-849AD1AB41D4}" type="pres">
      <dgm:prSet presAssocID="{83869A7B-EF61-488B-9139-13F24A4280BF}" presName="imgShp" presStyleLbl="fgImgPlace1" presStyleIdx="3" presStyleCnt="4" custLinFactNeighborX="-21770" custLinFactNeighborY="-11359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</dgm:pt>
    <dgm:pt modelId="{D4516B63-9112-40CD-A679-1537A1D85C1D}" type="pres">
      <dgm:prSet presAssocID="{83869A7B-EF61-488B-9139-13F24A4280BF}" presName="txShp" presStyleLbl="node1" presStyleIdx="3" presStyleCnt="4" custScaleX="132002" custLinFactNeighborX="-513" custLinFactNeighborY="-1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7DD13-681C-445D-A840-FD6E097B0AC5}" type="presOf" srcId="{C2976869-2CC6-4DE9-9A47-BAB78D94EDA9}" destId="{B591C909-9805-46D6-9321-0A4AED1A1321}" srcOrd="0" destOrd="0" presId="urn:microsoft.com/office/officeart/2005/8/layout/vList3"/>
    <dgm:cxn modelId="{D876BF40-ECEF-46E5-9975-06BB37A3CD68}" type="presOf" srcId="{1C193F86-8EC9-4294-BB02-D6EE11E81FCD}" destId="{2AFF3D5A-5E83-425B-855B-6B3F7659143F}" srcOrd="0" destOrd="0" presId="urn:microsoft.com/office/officeart/2005/8/layout/vList3"/>
    <dgm:cxn modelId="{6E28107F-9ADF-46A6-976A-4B11604BD25D}" type="presOf" srcId="{4DB6AB7B-A12F-40FC-B1A2-E0968B0D0B4E}" destId="{E1BDD686-2A09-425A-9AC1-AEEFC6FE9B50}" srcOrd="0" destOrd="0" presId="urn:microsoft.com/office/officeart/2005/8/layout/vList3"/>
    <dgm:cxn modelId="{BF48D444-DA0B-489B-86C9-19A183763589}" srcId="{1C193F86-8EC9-4294-BB02-D6EE11E81FCD}" destId="{C2976869-2CC6-4DE9-9A47-BAB78D94EDA9}" srcOrd="0" destOrd="0" parTransId="{15F1CA0F-53BF-4E1A-A60E-26B92B0BC021}" sibTransId="{9865E742-39D6-4560-B8D0-73E604903F3E}"/>
    <dgm:cxn modelId="{B157271E-E4AE-407A-80C4-0C0E9AB1557E}" type="presOf" srcId="{83869A7B-EF61-488B-9139-13F24A4280BF}" destId="{D4516B63-9112-40CD-A679-1537A1D85C1D}" srcOrd="0" destOrd="0" presId="urn:microsoft.com/office/officeart/2005/8/layout/vList3"/>
    <dgm:cxn modelId="{EFDE9B0A-7D54-455C-A1D8-7C019B56977B}" type="presOf" srcId="{F6A03DA2-D2B7-4045-B2EF-7EE8B4FE4A4F}" destId="{76162826-D377-4EF9-9903-48E5AA350C9B}" srcOrd="0" destOrd="0" presId="urn:microsoft.com/office/officeart/2005/8/layout/vList3"/>
    <dgm:cxn modelId="{4498CA0C-A238-487F-AFAA-5AEFA5946007}" srcId="{1C193F86-8EC9-4294-BB02-D6EE11E81FCD}" destId="{F6A03DA2-D2B7-4045-B2EF-7EE8B4FE4A4F}" srcOrd="2" destOrd="0" parTransId="{5673AEB7-957F-4634-9357-669CAA5F2D90}" sibTransId="{3D854B25-E288-4743-98FD-535B67B52266}"/>
    <dgm:cxn modelId="{566249E1-D66B-4FBE-9076-3EBDCF021FC0}" srcId="{1C193F86-8EC9-4294-BB02-D6EE11E81FCD}" destId="{4DB6AB7B-A12F-40FC-B1A2-E0968B0D0B4E}" srcOrd="1" destOrd="0" parTransId="{52CDF135-5C06-43C6-9F57-F3FA7F03694A}" sibTransId="{0A95C9F3-B005-45BE-9481-DB1696F54231}"/>
    <dgm:cxn modelId="{0FA4634E-9385-4E40-8F6E-6DD6B581B03D}" srcId="{1C193F86-8EC9-4294-BB02-D6EE11E81FCD}" destId="{83869A7B-EF61-488B-9139-13F24A4280BF}" srcOrd="3" destOrd="0" parTransId="{89A41D60-EE51-4A89-AFDA-9202E1765AED}" sibTransId="{EF7F303C-4927-4409-8477-26951B8B5681}"/>
    <dgm:cxn modelId="{87C5FBB5-541D-46D1-84D7-ED4D976412DC}" type="presParOf" srcId="{2AFF3D5A-5E83-425B-855B-6B3F7659143F}" destId="{A4BB3194-AD1C-42C0-8C3F-C1E585B87756}" srcOrd="0" destOrd="0" presId="urn:microsoft.com/office/officeart/2005/8/layout/vList3"/>
    <dgm:cxn modelId="{B627756D-AF5E-4228-B497-EA4FE5483D88}" type="presParOf" srcId="{A4BB3194-AD1C-42C0-8C3F-C1E585B87756}" destId="{7AB8DA15-28AA-4BD7-9B4B-AF7CF4182AAE}" srcOrd="0" destOrd="0" presId="urn:microsoft.com/office/officeart/2005/8/layout/vList3"/>
    <dgm:cxn modelId="{FC8EE7D6-2FC5-43AC-B244-1F806AF1453B}" type="presParOf" srcId="{A4BB3194-AD1C-42C0-8C3F-C1E585B87756}" destId="{B591C909-9805-46D6-9321-0A4AED1A1321}" srcOrd="1" destOrd="0" presId="urn:microsoft.com/office/officeart/2005/8/layout/vList3"/>
    <dgm:cxn modelId="{8ECC2652-BCF1-4655-BA2E-A546AF6F2477}" type="presParOf" srcId="{2AFF3D5A-5E83-425B-855B-6B3F7659143F}" destId="{A207A05A-D50E-46A9-B15B-0683E1FD2DC9}" srcOrd="1" destOrd="0" presId="urn:microsoft.com/office/officeart/2005/8/layout/vList3"/>
    <dgm:cxn modelId="{C5C50B3C-F07E-4A8C-9FD6-D1BB6982F282}" type="presParOf" srcId="{2AFF3D5A-5E83-425B-855B-6B3F7659143F}" destId="{10FBE580-1FA2-46D2-AD43-FF737BEE69E9}" srcOrd="2" destOrd="0" presId="urn:microsoft.com/office/officeart/2005/8/layout/vList3"/>
    <dgm:cxn modelId="{36AE5F35-66E1-45D3-8217-0E2E3BD63B7C}" type="presParOf" srcId="{10FBE580-1FA2-46D2-AD43-FF737BEE69E9}" destId="{F9B191FA-FAE0-46E6-BFF2-6EE87D3143A9}" srcOrd="0" destOrd="0" presId="urn:microsoft.com/office/officeart/2005/8/layout/vList3"/>
    <dgm:cxn modelId="{04F024E3-FBA4-4A9C-B05D-86CE5980489C}" type="presParOf" srcId="{10FBE580-1FA2-46D2-AD43-FF737BEE69E9}" destId="{E1BDD686-2A09-425A-9AC1-AEEFC6FE9B50}" srcOrd="1" destOrd="0" presId="urn:microsoft.com/office/officeart/2005/8/layout/vList3"/>
    <dgm:cxn modelId="{A97B68CF-BB34-49E3-90B7-716852EE39BF}" type="presParOf" srcId="{2AFF3D5A-5E83-425B-855B-6B3F7659143F}" destId="{AC7E8323-67AC-4F7D-A85C-7D4C9CC0ED65}" srcOrd="3" destOrd="0" presId="urn:microsoft.com/office/officeart/2005/8/layout/vList3"/>
    <dgm:cxn modelId="{75D31095-2BFB-4F63-8C86-C97144769B0C}" type="presParOf" srcId="{2AFF3D5A-5E83-425B-855B-6B3F7659143F}" destId="{9EA62EDC-DE5E-4765-81C5-A1D147E163ED}" srcOrd="4" destOrd="0" presId="urn:microsoft.com/office/officeart/2005/8/layout/vList3"/>
    <dgm:cxn modelId="{2702A96D-0BDC-42E4-A08B-98D28A7B0AC1}" type="presParOf" srcId="{9EA62EDC-DE5E-4765-81C5-A1D147E163ED}" destId="{57C17F37-A026-43D6-891D-192DEB0EDDCE}" srcOrd="0" destOrd="0" presId="urn:microsoft.com/office/officeart/2005/8/layout/vList3"/>
    <dgm:cxn modelId="{B2E1FF26-6ACF-4965-83E9-25D68518AD47}" type="presParOf" srcId="{9EA62EDC-DE5E-4765-81C5-A1D147E163ED}" destId="{76162826-D377-4EF9-9903-48E5AA350C9B}" srcOrd="1" destOrd="0" presId="urn:microsoft.com/office/officeart/2005/8/layout/vList3"/>
    <dgm:cxn modelId="{E61CDD70-531C-40B7-8483-EBFA2B6CED4A}" type="presParOf" srcId="{2AFF3D5A-5E83-425B-855B-6B3F7659143F}" destId="{1E8D5CBD-D8D3-438F-B3F0-EDB0D14E9184}" srcOrd="5" destOrd="0" presId="urn:microsoft.com/office/officeart/2005/8/layout/vList3"/>
    <dgm:cxn modelId="{5B19463C-9419-4C75-9803-B9CD38DC0636}" type="presParOf" srcId="{2AFF3D5A-5E83-425B-855B-6B3F7659143F}" destId="{2DABEBBE-6745-46F9-8CA2-3D40DC096D04}" srcOrd="6" destOrd="0" presId="urn:microsoft.com/office/officeart/2005/8/layout/vList3"/>
    <dgm:cxn modelId="{F2BE77FA-28BD-455D-B7A0-4584B1DB46A1}" type="presParOf" srcId="{2DABEBBE-6745-46F9-8CA2-3D40DC096D04}" destId="{C5E00553-9E28-4A87-A364-849AD1AB41D4}" srcOrd="0" destOrd="0" presId="urn:microsoft.com/office/officeart/2005/8/layout/vList3"/>
    <dgm:cxn modelId="{CED108EB-B0A9-42CE-87EE-882BE92B788D}" type="presParOf" srcId="{2DABEBBE-6745-46F9-8CA2-3D40DC096D04}" destId="{D4516B63-9112-40CD-A679-1537A1D85C1D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51368" y="6404293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4.png"/><Relationship Id="rId7" Type="http://schemas.openxmlformats.org/officeDocument/2006/relationships/diagramData" Target="../diagrams/data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0" Type="http://schemas.openxmlformats.org/officeDocument/2006/relationships/diagramQuickStyle" Target="../diagrams/quickStyle10.xml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3.png"/><Relationship Id="rId7" Type="http://schemas.openxmlformats.org/officeDocument/2006/relationships/diagramData" Target="../diagrams/data1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5.jpeg"/><Relationship Id="rId5" Type="http://schemas.openxmlformats.org/officeDocument/2006/relationships/image" Target="../media/image5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png"/>
          <p:cNvPicPr>
            <a:picLocks noChangeAspect="1"/>
          </p:cNvPicPr>
          <p:nvPr/>
        </p:nvPicPr>
        <p:blipFill>
          <a:blip r:embed="rId2">
            <a:extLst/>
          </a:blip>
          <a:srcRect l="38842" t="11326"/>
          <a:stretch>
            <a:fillRect/>
          </a:stretch>
        </p:blipFill>
        <p:spPr>
          <a:xfrm>
            <a:off x="0" y="-2"/>
            <a:ext cx="5011838" cy="5186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.png"/>
          <p:cNvPicPr>
            <a:picLocks noChangeAspect="1"/>
          </p:cNvPicPr>
          <p:nvPr/>
        </p:nvPicPr>
        <p:blipFill>
          <a:blip r:embed="rId2">
            <a:extLst/>
          </a:blip>
          <a:srcRect r="45216"/>
          <a:stretch>
            <a:fillRect/>
          </a:stretch>
        </p:blipFill>
        <p:spPr>
          <a:xfrm>
            <a:off x="4654470" y="507670"/>
            <a:ext cx="4489531" cy="5848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9311" y="807588"/>
            <a:ext cx="5065376" cy="334772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ubTitle" sz="quarter" idx="1"/>
          </p:nvPr>
        </p:nvSpPr>
        <p:spPr>
          <a:xfrm>
            <a:off x="1142976" y="6072206"/>
            <a:ext cx="6858000" cy="435213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spcBef>
                <a:spcPts val="900"/>
              </a:spcBef>
              <a:defRPr sz="2376" b="1">
                <a:solidFill>
                  <a:srgbClr val="0EBACE"/>
                </a:solidFill>
              </a:defRPr>
            </a:lvl1pPr>
          </a:lstStyle>
          <a:p>
            <a:r>
              <a:rPr sz="320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ctrTitle"/>
          </p:nvPr>
        </p:nvSpPr>
        <p:spPr>
          <a:xfrm>
            <a:off x="1071538" y="4643446"/>
            <a:ext cx="7315201" cy="1143008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640079">
              <a:defRPr sz="273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4000">
                <a:latin typeface="Times New Roman" pitchFamily="18" charset="0"/>
                <a:cs typeface="Times New Roman" pitchFamily="18" charset="0"/>
              </a:rPr>
              <a:t>ЛИЧНАЯ ФИНАНСОВАЯ БЕЗОПАСНОСТЬ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85242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grpSp>
        <p:nvGrpSpPr>
          <p:cNvPr id="218" name="Group 218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15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428596" y="12858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Сомнительные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сообщения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eb693493b53770d049450fae85438d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85860"/>
            <a:ext cx="3528392" cy="16561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14" name="Picture 4" descr="D:\image1421567111339_i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071810"/>
            <a:ext cx="3536181" cy="15716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57686" y="335756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Звонки и сообщения с сайтов продаж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857760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Кража телефона,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-карты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D:\Без названия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86322"/>
            <a:ext cx="3429004" cy="1528192"/>
          </a:xfrm>
          <a:prstGeom prst="rect">
            <a:avLst/>
          </a:prstGeom>
          <a:noFill/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286116" y="142852"/>
            <a:ext cx="3319208" cy="990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телефона</a:t>
            </a:r>
            <a:endParaRPr lang="ru-RU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42910" y="285728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524217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grpSp>
        <p:nvGrpSpPr>
          <p:cNvPr id="228" name="Group 228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25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612775" y="1928802"/>
          <a:ext cx="81534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153400" cy="70484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защиты от мошенничества 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банковскими картами через телефон</a:t>
            </a:r>
            <a:endParaRPr lang="ru-RU" sz="3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xfrm>
            <a:off x="83720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grpSp>
        <p:nvGrpSpPr>
          <p:cNvPr id="239" name="Group 239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36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Picture 2" descr="D:\thinkstockphotos.com-Hem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785926"/>
            <a:ext cx="3456384" cy="18002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4" name="Штриховая стрелка вправо 13"/>
          <p:cNvSpPr/>
          <p:nvPr/>
        </p:nvSpPr>
        <p:spPr>
          <a:xfrm>
            <a:off x="179512" y="1340768"/>
            <a:ext cx="5256584" cy="237626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Мошенник подглядывает вводимый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ПИН-код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а затем производит кражу карты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D:\petlya_250_240420143.jpg (1).asp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73016"/>
            <a:ext cx="3168352" cy="1440160"/>
          </a:xfrm>
          <a:prstGeom prst="rect">
            <a:avLst/>
          </a:prstGeom>
          <a:noFill/>
        </p:spPr>
      </p:pic>
      <p:sp>
        <p:nvSpPr>
          <p:cNvPr id="16" name="Штриховая стрелка вправо 15"/>
          <p:cNvSpPr/>
          <p:nvPr/>
        </p:nvSpPr>
        <p:spPr>
          <a:xfrm rot="10800000">
            <a:off x="4355976" y="3429000"/>
            <a:ext cx="4104456" cy="165618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5" descr="D:\skimming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085184"/>
            <a:ext cx="3539210" cy="1628800"/>
          </a:xfrm>
          <a:prstGeom prst="rect">
            <a:avLst/>
          </a:prstGeom>
          <a:noFill/>
        </p:spPr>
      </p:pic>
      <p:sp>
        <p:nvSpPr>
          <p:cNvPr id="18" name="Штриховая стрелка вправо 17"/>
          <p:cNvSpPr/>
          <p:nvPr/>
        </p:nvSpPr>
        <p:spPr>
          <a:xfrm>
            <a:off x="179512" y="4797152"/>
            <a:ext cx="5040560" cy="1800200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Скимминг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(англ. снимать сливки)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4157664" cy="13255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банкомат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76056" y="40050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Ливанская петля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571472" y="285728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83974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grpSp>
        <p:nvGrpSpPr>
          <p:cNvPr id="249" name="Group 249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46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642910" y="1928802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защиты от мошенничества 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банковскими картами через банкомат</a:t>
            </a:r>
            <a:endParaRPr lang="ru-RU" sz="3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285720" y="142852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8372018" y="6380677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grpSp>
        <p:nvGrpSpPr>
          <p:cNvPr id="262" name="Group 262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59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153400" cy="89614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Мошенничества с банковскими картами, оснащенными технологиями бесконтактной оплаты</a:t>
            </a:r>
            <a:endParaRPr lang="ru-RU" sz="2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1643050"/>
            <a:ext cx="46776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Средства до 1 000 рублей могут быть украдены мошенником карты с помощью специального считывателя бесконтактных карт, приложенного к сумке или карману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D:\изображения-бесконтактных-платеж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556792"/>
            <a:ext cx="3867150" cy="20882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graphicFrame>
        <p:nvGraphicFramePr>
          <p:cNvPr id="18" name="Схема 17"/>
          <p:cNvGraphicFramePr/>
          <p:nvPr/>
        </p:nvGraphicFramePr>
        <p:xfrm>
          <a:off x="4500562" y="3429000"/>
          <a:ext cx="464343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Picture 3" descr="D:\images (3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3546180"/>
            <a:ext cx="4176464" cy="33118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xfrm>
            <a:off x="83720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grpSp>
        <p:nvGrpSpPr>
          <p:cNvPr id="273" name="Group 273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70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428860" y="142852"/>
            <a:ext cx="4857784" cy="9906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Финансовые пирамиды</a:t>
            </a:r>
            <a:endParaRPr lang="ru-RU" sz="3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071942"/>
            <a:ext cx="5572164" cy="2643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0" rIns="0" rtlCol="0" anchor="ctr"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финансовая пирамида появилась в 1708 году во Франции. Ее автор – известный финансист Джон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известная финансовая пирамида в России –            «МММ» Сергея Мавроди, которая начала свою  работу в 1992 году и привлекла 10 000 000 человек.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4071942"/>
            <a:ext cx="5429288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интересно!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5" descr="v-tatarstane-postradalo-ot-finansovyx-piramid-svyshe-20-tysyach-chelov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786190"/>
            <a:ext cx="3357554" cy="3071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643570" y="1571612"/>
            <a:ext cx="335758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650948" y="1628800"/>
            <a:ext cx="3493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правило, пирамиды маскируются под инвестиционные фонды, обещающие вложение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СВЕРХприбыльные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проекты»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282" y="1928802"/>
            <a:ext cx="478634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организации, в которых вознаграждения раннее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вступившим инвесторам выплачиваются из взносов  инвесторов, вступивших позднее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357422" y="1071546"/>
            <a:ext cx="928694" cy="92869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31115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b="10887"/>
          <a:stretch>
            <a:fillRect/>
          </a:stretch>
        </p:blipFill>
        <p:spPr>
          <a:xfrm rot="10800000">
            <a:off x="3712255" y="-3"/>
            <a:ext cx="5431746" cy="385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158" y="0"/>
            <a:ext cx="2736683" cy="180868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xfrm>
            <a:off x="8251368" y="6404293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07504" y="16002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4716016" y="1600200"/>
          <a:ext cx="424847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286412" cy="9906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 финансовой пирамиды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Парфененко_АВ\экономическая учеба\2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286116" cy="1922068"/>
          </a:xfrm>
          <a:prstGeom prst="rect">
            <a:avLst/>
          </a:prstGeom>
          <a:noFill/>
        </p:spPr>
      </p:pic>
      <p:pic>
        <p:nvPicPr>
          <p:cNvPr id="281" name="image4.png"/>
          <p:cNvPicPr>
            <a:picLocks noChangeAspect="1"/>
          </p:cNvPicPr>
          <p:nvPr/>
        </p:nvPicPr>
        <p:blipFill>
          <a:blip r:embed="rId3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xfrm>
            <a:off x="85242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grpSp>
        <p:nvGrpSpPr>
          <p:cNvPr id="289" name="Group 289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86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image1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" name="image2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Picture 3" descr="D:\Парфененко_АВ\экономическая учеба\maxresdefaul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2" y="4714876"/>
            <a:ext cx="3809998" cy="2143124"/>
          </a:xfrm>
          <a:prstGeom prst="rect">
            <a:avLst/>
          </a:prstGeom>
          <a:noFill/>
        </p:spPr>
      </p:pic>
      <p:sp>
        <p:nvSpPr>
          <p:cNvPr id="15" name="Shape 174"/>
          <p:cNvSpPr>
            <a:spLocks noGrp="1"/>
          </p:cNvSpPr>
          <p:nvPr>
            <p:ph type="title"/>
          </p:nvPr>
        </p:nvSpPr>
        <p:spPr>
          <a:xfrm>
            <a:off x="2786050" y="214290"/>
            <a:ext cx="4286280" cy="8572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25848">
              <a:defRPr sz="3136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sz="2600" smtClean="0">
                <a:latin typeface="Times New Roman" pitchFamily="18" charset="0"/>
                <a:cs typeface="Times New Roman" pitchFamily="18" charset="0"/>
              </a:rPr>
              <a:t>МОШЕННИЧЕСТВ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СФЕРЕ КРЕДИТОВАНИЯ</a:t>
            </a:r>
            <a:endParaRPr sz="2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500594" cy="1325564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КВИТАНЦИЯ </a:t>
            </a:r>
            <a:br>
              <a:rPr lang="ru-RU" sz="3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 КРАЖУ»</a:t>
            </a:r>
            <a:endParaRPr lang="ru-RU" sz="3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072074"/>
            <a:ext cx="3643338" cy="928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Фальшивые квитанции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 оплату штрафов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289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6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26" name="Picture 2" descr="C:\Users\Parfenenko_AV\Desktop\b_177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929066"/>
            <a:ext cx="4714876" cy="2928933"/>
          </a:xfrm>
          <a:prstGeom prst="rect">
            <a:avLst/>
          </a:prstGeom>
          <a:noFill/>
        </p:spPr>
      </p:pic>
      <p:pic>
        <p:nvPicPr>
          <p:cNvPr id="1028" name="Picture 4" descr="C:\Users\Parfenenko_AV\Desktop\image1418759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06" y="1643050"/>
            <a:ext cx="4357718" cy="2857520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500034" y="5857892"/>
            <a:ext cx="3714776" cy="35719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4857752" y="1643050"/>
            <a:ext cx="3643338" cy="928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Calibri"/>
              </a:rPr>
              <a:t>Фальшивые квитанции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Calibri"/>
              </a:rPr>
              <a:t>на  оплату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ЖКУ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Calibri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4714876" y="2643182"/>
            <a:ext cx="3714776" cy="35719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214282" y="285728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xfrm>
            <a:off x="8395352" y="6383496"/>
            <a:ext cx="263983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grpSp>
        <p:nvGrpSpPr>
          <p:cNvPr id="299" name="Group 299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96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Shape 174"/>
          <p:cNvSpPr>
            <a:spLocks noGrp="1"/>
          </p:cNvSpPr>
          <p:nvPr>
            <p:ph type="title"/>
          </p:nvPr>
        </p:nvSpPr>
        <p:spPr>
          <a:xfrm>
            <a:off x="1428728" y="642918"/>
            <a:ext cx="6429420" cy="714380"/>
          </a:xfrm>
          <a:prstGeom prst="rect">
            <a:avLst/>
          </a:prstGeom>
        </p:spPr>
        <p:txBody>
          <a:bodyPr>
            <a:normAutofit/>
          </a:bodyPr>
          <a:lstStyle>
            <a:lvl1pPr defTabSz="725848">
              <a:defRPr sz="3136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SMS - 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МОШЕННИЧЕСТВ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0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43182"/>
            <a:ext cx="5619757" cy="421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85720" y="1643050"/>
            <a:ext cx="2500330" cy="928694"/>
          </a:xfrm>
          <a:prstGeom prst="wedgeRoundRectCallout">
            <a:avLst>
              <a:gd name="adj1" fmla="val 46931"/>
              <a:gd name="adj2" fmla="val 943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Проблемы у родного человека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428992" y="1643050"/>
            <a:ext cx="2286016" cy="857256"/>
          </a:xfrm>
          <a:prstGeom prst="wedgeRoundRectCallout">
            <a:avLst>
              <a:gd name="adj1" fmla="val -38480"/>
              <a:gd name="adj2" fmla="val 7923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Подключи услугу…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000760" y="2357430"/>
            <a:ext cx="2928958" cy="857256"/>
          </a:xfrm>
          <a:prstGeom prst="wedgeRoundRectCallout">
            <a:avLst>
              <a:gd name="adj1" fmla="val -74395"/>
              <a:gd name="adj2" fmla="val 4158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ошибке пополнил ваш счет…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572132" y="4143380"/>
            <a:ext cx="3357586" cy="714380"/>
          </a:xfrm>
          <a:prstGeom prst="wedgeRoundRectCallout">
            <a:avLst>
              <a:gd name="adj1" fmla="val -70762"/>
              <a:gd name="adj2" fmla="val -6424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Перейди по ссылке… посмотри обязательно…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214942" y="5715016"/>
            <a:ext cx="3071834" cy="714380"/>
          </a:xfrm>
          <a:prstGeom prst="wedgeRoundRectCallout">
            <a:avLst>
              <a:gd name="adj1" fmla="val -71612"/>
              <a:gd name="adj2" fmla="val -1709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Прими участи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викторине…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5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8331289" y="6404293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grpSp>
        <p:nvGrpSpPr>
          <p:cNvPr id="142" name="Group 142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139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2" name="Схема 11"/>
          <p:cNvGraphicFramePr/>
          <p:nvPr/>
        </p:nvGraphicFramePr>
        <p:xfrm>
          <a:off x="285720" y="1285860"/>
          <a:ext cx="88582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b="10887"/>
          <a:stretch>
            <a:fillRect/>
          </a:stretch>
        </p:blipFill>
        <p:spPr>
          <a:xfrm rot="10800000">
            <a:off x="3712255" y="-3"/>
            <a:ext cx="5431746" cy="385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43702" y="214290"/>
            <a:ext cx="2060265" cy="1361635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8251368" y="6404293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612775" y="1600200"/>
          <a:ext cx="81534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безопасного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финансового поведения</a:t>
            </a:r>
            <a:endParaRPr lang="ru-RU" sz="3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600200"/>
          <a:ext cx="871296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4657730" cy="1190647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безопасного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финансового поведения</a:t>
            </a:r>
            <a:endParaRPr lang="ru-RU" sz="3000" b="1" dirty="0"/>
          </a:p>
        </p:txBody>
      </p:sp>
      <p:pic>
        <p:nvPicPr>
          <p:cNvPr id="6" name="image1.png"/>
          <p:cNvPicPr>
            <a:picLocks noChangeAspect="1"/>
          </p:cNvPicPr>
          <p:nvPr/>
        </p:nvPicPr>
        <p:blipFill>
          <a:blip r:embed="rId6">
            <a:extLst/>
          </a:blip>
          <a:srcRect l="10514" t="209" b="10887"/>
          <a:stretch>
            <a:fillRect/>
          </a:stretch>
        </p:blipFill>
        <p:spPr>
          <a:xfrm rot="10800000">
            <a:off x="3712255" y="-3"/>
            <a:ext cx="5431746" cy="385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858016" y="142852"/>
            <a:ext cx="2060265" cy="1361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28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420000">
            <a:off x="7124513" y="3465223"/>
            <a:ext cx="1670637" cy="3303288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xfrm>
            <a:off x="80977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grpSp>
        <p:nvGrpSpPr>
          <p:cNvPr id="404" name="Group 404"/>
          <p:cNvGrpSpPr/>
          <p:nvPr/>
        </p:nvGrpSpPr>
        <p:grpSpPr>
          <a:xfrm>
            <a:off x="6099251" y="0"/>
            <a:ext cx="3044749" cy="2430016"/>
            <a:chOff x="358211" y="0"/>
            <a:chExt cx="3044747" cy="2430015"/>
          </a:xfrm>
        </p:grpSpPr>
        <p:pic>
          <p:nvPicPr>
            <p:cNvPr id="401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709542" y="428605"/>
              <a:ext cx="1837554" cy="121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642910" y="1857364"/>
          <a:ext cx="821537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5072098" cy="99060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безопасного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финансового поведения</a:t>
            </a:r>
            <a:endParaRPr lang="ru-RU" sz="3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image1.png"/>
          <p:cNvPicPr>
            <a:picLocks noChangeAspect="1"/>
          </p:cNvPicPr>
          <p:nvPr/>
        </p:nvPicPr>
        <p:blipFill>
          <a:blip r:embed="rId2">
            <a:extLst/>
          </a:blip>
          <a:srcRect l="38842" t="11326"/>
          <a:stretch>
            <a:fillRect/>
          </a:stretch>
        </p:blipFill>
        <p:spPr>
          <a:xfrm>
            <a:off x="0" y="7810"/>
            <a:ext cx="5011838" cy="5186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1.png"/>
          <p:cNvPicPr>
            <a:picLocks noChangeAspect="1"/>
          </p:cNvPicPr>
          <p:nvPr/>
        </p:nvPicPr>
        <p:blipFill>
          <a:blip r:embed="rId2">
            <a:extLst/>
          </a:blip>
          <a:srcRect r="45216"/>
          <a:stretch>
            <a:fillRect/>
          </a:stretch>
        </p:blipFill>
        <p:spPr>
          <a:xfrm>
            <a:off x="4654470" y="507670"/>
            <a:ext cx="4489531" cy="5848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3042" y="3286124"/>
            <a:ext cx="5708318" cy="2561904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Shape 578"/>
          <p:cNvSpPr/>
          <p:nvPr/>
        </p:nvSpPr>
        <p:spPr>
          <a:xfrm>
            <a:off x="928662" y="5929330"/>
            <a:ext cx="731520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СПАСИБО ЗА ВНИМАНИЕ!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188640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Мошенничество процветает там, где есть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92867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доверчивость,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16288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безграмотность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234888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мечта о легких деньгах!</a:t>
            </a:r>
            <a:endParaRPr lang="ru-RU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833128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grpSp>
        <p:nvGrpSpPr>
          <p:cNvPr id="154" name="Group 154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151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Picture 1" descr="D:\Парфененко_АВ\экономическая учеба\35a1810b0fcd568e08ff6f118c0f6a9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357298"/>
            <a:ext cx="392909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Группа 13"/>
          <p:cNvGrpSpPr/>
          <p:nvPr/>
        </p:nvGrpSpPr>
        <p:grpSpPr>
          <a:xfrm>
            <a:off x="4643438" y="1285860"/>
            <a:ext cx="3828657" cy="3214710"/>
            <a:chOff x="2927913" y="0"/>
            <a:chExt cx="2924719" cy="157163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927913" y="0"/>
              <a:ext cx="2892297" cy="15716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113777" y="76721"/>
              <a:ext cx="2738855" cy="1418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Мошенничество - </a:t>
              </a:r>
              <a:r>
                <a:rPr lang="ru-RU" sz="2400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это хищение чужого имущества или приобретение права               на чужое имущество путем обмана или злоупотребления доверием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Статья 159 УК РФ</a:t>
              </a:r>
              <a:endParaRPr lang="ru-RU" sz="2400" b="1" kern="1200" dirty="0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142976" y="4572008"/>
            <a:ext cx="7000924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9" name="TextBox 18"/>
          <p:cNvSpPr txBox="1"/>
          <p:nvPr/>
        </p:nvSpPr>
        <p:spPr>
          <a:xfrm>
            <a:off x="1428728" y="4786322"/>
            <a:ext cx="63579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1357290" y="4714884"/>
            <a:ext cx="6819752" cy="1740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Финансовое мошенничество - </a:t>
            </a: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совершение противоправных действий в сфере денежного обращения путем обмана, злоупотребления доверием и других манипуляций с целью незаконного обогащения</a:t>
            </a:r>
            <a:endParaRPr lang="ru-RU" sz="24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833128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grpSp>
        <p:nvGrpSpPr>
          <p:cNvPr id="170" name="Group 170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167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Предпосылки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роста финансового мошенничества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9"/>
          <p:cNvGraphicFramePr>
            <a:graphicFrameLocks/>
          </p:cNvGraphicFramePr>
          <p:nvPr/>
        </p:nvGraphicFramePr>
        <p:xfrm>
          <a:off x="199" y="1643050"/>
          <a:ext cx="9143801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4286280" cy="1325564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Разновидности финансовых</a:t>
            </a:r>
            <a:b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мошенничеств</a:t>
            </a:r>
            <a:endParaRPr lang="ru-RU" sz="3400" dirty="0"/>
          </a:p>
        </p:txBody>
      </p:sp>
      <p:pic>
        <p:nvPicPr>
          <p:cNvPr id="4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285720" y="214290"/>
            <a:ext cx="1734786" cy="705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170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6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42" name="Схема 41"/>
          <p:cNvGraphicFramePr/>
          <p:nvPr/>
        </p:nvGraphicFramePr>
        <p:xfrm>
          <a:off x="571472" y="1643050"/>
          <a:ext cx="807249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42910" y="285728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58214" cy="559575"/>
          </a:xfrm>
          <a:prstGeom prst="rect">
            <a:avLst/>
          </a:prstGeom>
        </p:spPr>
        <p:txBody>
          <a:bodyPr>
            <a:normAutofit/>
          </a:bodyPr>
          <a:lstStyle>
            <a:lvl1pPr defTabSz="725848">
              <a:defRPr sz="3136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2600" smtClean="0"/>
              <a:t>МОШЕННИЧЕСТВ</a:t>
            </a:r>
            <a:r>
              <a:rPr lang="ru-RU" sz="2600" dirty="0" smtClean="0"/>
              <a:t>А</a:t>
            </a:r>
            <a:r>
              <a:rPr sz="2600" smtClean="0"/>
              <a:t> С</a:t>
            </a:r>
            <a:r>
              <a:rPr lang="ru-RU" sz="2600" dirty="0" smtClean="0"/>
              <a:t> БАНКОВСКИМИ </a:t>
            </a:r>
            <a:r>
              <a:rPr sz="2600" smtClean="0"/>
              <a:t>КАРТАМИ</a:t>
            </a:r>
            <a:endParaRPr sz="2600"/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833128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grpSp>
        <p:nvGrpSpPr>
          <p:cNvPr id="180" name="Group 180"/>
          <p:cNvGrpSpPr/>
          <p:nvPr/>
        </p:nvGrpSpPr>
        <p:grpSpPr>
          <a:xfrm>
            <a:off x="6099254" y="0"/>
            <a:ext cx="3044749" cy="2430016"/>
            <a:chOff x="358211" y="0"/>
            <a:chExt cx="3044747" cy="2430015"/>
          </a:xfrm>
        </p:grpSpPr>
        <p:pic>
          <p:nvPicPr>
            <p:cNvPr id="177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88476" y="142852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1" name="Схема 10"/>
          <p:cNvGraphicFramePr/>
          <p:nvPr/>
        </p:nvGraphicFramePr>
        <p:xfrm>
          <a:off x="179512" y="1556792"/>
          <a:ext cx="8784976" cy="50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833128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grpSp>
        <p:nvGrpSpPr>
          <p:cNvPr id="195" name="Group 195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192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179512" y="1772816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(англ. рыбалка)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интернет – мошенничества, целью которого является получение доступа к конфиденциальным данным пользователей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8" name="Picture 2" descr="D:\fishing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571612"/>
            <a:ext cx="3240360" cy="1728192"/>
          </a:xfrm>
          <a:prstGeom prst="rect">
            <a:avLst/>
          </a:prstGeom>
          <a:noFill/>
        </p:spPr>
      </p:pic>
      <p:pic>
        <p:nvPicPr>
          <p:cNvPr id="19" name="Picture 3" descr="D:\1c898e34e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357562"/>
            <a:ext cx="3397560" cy="1800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51920" y="3429000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Вирусные атаки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операционную систему компьютера или мобильного устройства с которых осуществляются ОНЛАЙН платежи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286388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Снифферинг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(англ. вынюхивание)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 интернет – мошенничества, целью которого является  перехват и анализ сетевого трафик</a:t>
            </a:r>
            <a:r>
              <a:rPr lang="ru-RU" dirty="0" smtClean="0"/>
              <a:t>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2" name="Picture 6" descr="D:\sd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5000636"/>
            <a:ext cx="3059832" cy="1628800"/>
          </a:xfrm>
          <a:prstGeom prst="rect">
            <a:avLst/>
          </a:prstGeom>
          <a:noFill/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4286280" cy="8241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интернет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финансовая грамотность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429156" cy="314327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785927"/>
            <a:ext cx="4143404" cy="857256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Информация с сайта </a:t>
            </a:r>
          </a:p>
          <a:p>
            <a:pPr marL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Администрации ЗАТО Северск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4.png"/>
          <p:cNvPicPr>
            <a:picLocks noChangeAspect="1"/>
          </p:cNvPicPr>
          <p:nvPr/>
        </p:nvPicPr>
        <p:blipFill>
          <a:blip r:embed="rId3">
            <a:extLst/>
          </a:blip>
          <a:srcRect t="1" b="828"/>
          <a:stretch>
            <a:fillRect/>
          </a:stretch>
        </p:blipFill>
        <p:spPr>
          <a:xfrm>
            <a:off x="214282" y="214290"/>
            <a:ext cx="1734786" cy="705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195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6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1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2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27" name="Picture 3" descr="D:\Мои документы\финансовая грамотность\Безымянный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3537" y="3886200"/>
            <a:ext cx="6240463" cy="2971800"/>
          </a:xfrm>
          <a:prstGeom prst="rect">
            <a:avLst/>
          </a:prstGeom>
          <a:noFill/>
        </p:spPr>
      </p:pic>
      <p:sp>
        <p:nvSpPr>
          <p:cNvPr id="12" name="Стрелка влево 11"/>
          <p:cNvSpPr/>
          <p:nvPr/>
        </p:nvSpPr>
        <p:spPr>
          <a:xfrm>
            <a:off x="4357686" y="2571744"/>
            <a:ext cx="4143404" cy="28575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715016"/>
            <a:ext cx="321471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</a:t>
            </a:r>
            <a:endParaRPr kumimoji="0" lang="ru-RU" sz="2200" b="1" i="1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929198"/>
            <a:ext cx="321471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Мошеннический сайт</a:t>
            </a:r>
            <a:endParaRPr kumimoji="0" lang="ru-RU" sz="22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85720" y="5286388"/>
            <a:ext cx="3571900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85720" y="6072206"/>
            <a:ext cx="3571900" cy="28575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42910" y="214290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833128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grpSp>
        <p:nvGrpSpPr>
          <p:cNvPr id="208" name="Group 208"/>
          <p:cNvGrpSpPr/>
          <p:nvPr/>
        </p:nvGrpSpPr>
        <p:grpSpPr>
          <a:xfrm>
            <a:off x="6099254" y="0"/>
            <a:ext cx="3044747" cy="2430015"/>
            <a:chOff x="358211" y="0"/>
            <a:chExt cx="3044745" cy="2430014"/>
          </a:xfrm>
        </p:grpSpPr>
        <p:pic>
          <p:nvPicPr>
            <p:cNvPr id="205" name="image1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image2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5" name="Содержимое 6"/>
          <p:cNvGraphicFramePr>
            <a:graphicFrameLocks/>
          </p:cNvGraphicFramePr>
          <p:nvPr/>
        </p:nvGraphicFramePr>
        <p:xfrm>
          <a:off x="642910" y="1785926"/>
          <a:ext cx="815340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14528" cy="75326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защиты от мошенничества 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банковскими картами через интернет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images (2).png"/>
          <p:cNvPicPr>
            <a:picLocks noChangeAspect="1" noChangeArrowheads="1"/>
          </p:cNvPicPr>
          <p:nvPr/>
        </p:nvPicPr>
        <p:blipFill>
          <a:blip r:embed="rId10" cstate="print">
            <a:lum bright="2000" contrast="-13000"/>
          </a:blip>
          <a:srcRect/>
          <a:stretch>
            <a:fillRect/>
          </a:stretch>
        </p:blipFill>
        <p:spPr bwMode="auto">
          <a:xfrm>
            <a:off x="5143504" y="5929330"/>
            <a:ext cx="3816424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873</Words>
  <PresentationFormat>Экран (4:3)</PresentationFormat>
  <Paragraphs>161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ЛИЧНАЯ ФИНАНСОВАЯ БЕЗОПАСНОСТЬ</vt:lpstr>
      <vt:lpstr>Слайд 2</vt:lpstr>
      <vt:lpstr>Слайд 3</vt:lpstr>
      <vt:lpstr>Предпосылки  роста финансового мошенничества </vt:lpstr>
      <vt:lpstr>Разновидности финансовых мошенничеств</vt:lpstr>
      <vt:lpstr>МОШЕННИЧЕСТВА С БАНКОВСКИМИ КАРТАМИ</vt:lpstr>
      <vt:lpstr>Через интернет</vt:lpstr>
      <vt:lpstr>Слайд 8</vt:lpstr>
      <vt:lpstr>Способы защиты от мошенничества  с банковскими картами через интернет</vt:lpstr>
      <vt:lpstr>Посредством телефона</vt:lpstr>
      <vt:lpstr>Способы защиты от мошенничества  с банковскими картами через телефон</vt:lpstr>
      <vt:lpstr>Через банкомат</vt:lpstr>
      <vt:lpstr>Способы защиты от мошенничества  с банковскими картами через банкомат</vt:lpstr>
      <vt:lpstr>Мошенничества с банковскими картами, оснащенными технологиями бесконтактной оплаты</vt:lpstr>
      <vt:lpstr>Финансовые пирамиды</vt:lpstr>
      <vt:lpstr>Признаки финансовой пирамиды</vt:lpstr>
      <vt:lpstr>МОШЕННИЧЕСТВО  В СФЕРЕ КРЕДИТОВАНИЯ</vt:lpstr>
      <vt:lpstr>КВИТАНЦИЯ  «НА КРАЖУ»</vt:lpstr>
      <vt:lpstr>SMS - МОШЕННИЧЕСТВО </vt:lpstr>
      <vt:lpstr>Правила безопасного  финансового поведения</vt:lpstr>
      <vt:lpstr>Правила безопасного  финансового поведения</vt:lpstr>
      <vt:lpstr>Правила безопасного  финансового поведения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ЛИЧНАЯ ФИНАНСОВАЯ БЕЗОПАСНОСТЬ</dc:title>
  <dc:creator>Шиленко Юлия Александровна</dc:creator>
  <cp:lastModifiedBy>shilenkoya</cp:lastModifiedBy>
  <cp:revision>67</cp:revision>
  <dcterms:modified xsi:type="dcterms:W3CDTF">2023-03-07T02:48:04Z</dcterms:modified>
</cp:coreProperties>
</file>