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1" r:id="rId4"/>
    <p:sldId id="270" r:id="rId5"/>
    <p:sldId id="259" r:id="rId6"/>
    <p:sldId id="260" r:id="rId7"/>
    <p:sldId id="273" r:id="rId8"/>
    <p:sldId id="27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6696744" cy="1656184"/>
          </a:xfrm>
        </p:spPr>
        <p:txBody>
          <a:bodyPr>
            <a:noAutofit/>
          </a:bodyPr>
          <a:lstStyle/>
          <a:p>
            <a:r>
              <a:rPr lang="ru-RU" sz="2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Дизайн-проект по благоустройству территории  общего пользования города Асино в рамках муниципальной программы «Формирование современной городской среды муниципального образования «Асиновское городское поселение» на 2018-2024 годы»</a:t>
            </a:r>
          </a:p>
          <a:p>
            <a:endParaRPr lang="ru-RU" sz="20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/>
            </a:endParaRPr>
          </a:p>
          <a:p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 </a:t>
            </a:r>
            <a:r>
              <a:rPr lang="ru-RU" sz="32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благоустройства Сквера 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на </a:t>
            </a:r>
            <a:r>
              <a:rPr lang="ru-RU" sz="32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ул. </a:t>
            </a:r>
            <a:r>
              <a:rPr lang="ru-RU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9 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М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ая г. 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А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сино, 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Т</a:t>
            </a:r>
            <a:r>
              <a:rPr lang="ru-RU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/>
              </a:rPr>
              <a:t>омской области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93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211b6e62-b4f4-4080-927a-05e3b8df7a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" y="332656"/>
            <a:ext cx="86899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579274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Типовое решение МАФ</a:t>
            </a:r>
          </a:p>
        </p:txBody>
      </p:sp>
      <p:pic>
        <p:nvPicPr>
          <p:cNvPr id="4099" name="Picture 3" descr="C:\Users\user\Desktop\1\подиу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67322"/>
            <a:ext cx="3096344" cy="11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\качел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45" y="3789040"/>
            <a:ext cx="2541326" cy="29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53" y="26064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Типовое решение МАФ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(урны и лавочки)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1\скамь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65536"/>
            <a:ext cx="1991589" cy="13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\скамья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16" y="5365536"/>
            <a:ext cx="2018319" cy="13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1\ур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5362299"/>
            <a:ext cx="1158418" cy="13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211b6e62-b4f4-4080-927a-05e3b8df7a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7328"/>
            <a:ext cx="7760059" cy="39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09"/>
            <a:ext cx="9144000" cy="10394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освещения 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сквера</a:t>
            </a:r>
          </a:p>
        </p:txBody>
      </p:sp>
      <p:pic>
        <p:nvPicPr>
          <p:cNvPr id="1029" name="Picture 5" descr="C:\Users\user\Desktop\Примеры освещения для скверов\Zuccotti_Park_with_christmas_ligh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19235"/>
            <a:ext cx="2451377" cy="1634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65" y="6253488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Основное освещение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912" y="6105623"/>
            <a:ext cx="346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декоративное освещение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user\Desktop\1\Безымянны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384643" cy="1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1\террит освеще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001418"/>
            <a:ext cx="4752528" cy="45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2"/>
            <a:ext cx="8928992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Генеральный план, опорная схема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552652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Площадь участка м2</a:t>
            </a:r>
          </a:p>
        </p:txBody>
      </p:sp>
      <p:pic>
        <p:nvPicPr>
          <p:cNvPr id="5" name="Picture 2" descr="C:\Users\user\Desktop\1\схема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4392488" cy="38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1\схем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39" y="1844824"/>
            <a:ext cx="4169253" cy="40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229200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Площадь участка 3167м2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792088"/>
          </a:xfrm>
        </p:spPr>
        <p:txBody>
          <a:bodyPr/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генеральный план</a:t>
            </a:r>
          </a:p>
        </p:txBody>
      </p:sp>
      <p:pic>
        <p:nvPicPr>
          <p:cNvPr id="1026" name="Picture 2" descr="C:\Users\user\Desktop\1\схема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4609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004" y="116632"/>
            <a:ext cx="8034304" cy="10394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Транспортно-пешеходная схема</a:t>
            </a:r>
          </a:p>
        </p:txBody>
      </p:sp>
      <p:pic>
        <p:nvPicPr>
          <p:cNvPr id="8194" name="Picture 2" descr="C:\Users\user\Desktop\дизайн проект сквер на 9 мая\Безымянный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6" y="1340768"/>
            <a:ext cx="4200578" cy="433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user\Desktop\напр движ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90" y="1376865"/>
            <a:ext cx="4324322" cy="4298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82533" y="6093296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Существующая ситуация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5625" y="6093296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Проектируемая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1388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37" y="188640"/>
            <a:ext cx="8260672" cy="1039427"/>
          </a:xfrm>
        </p:spPr>
        <p:txBody>
          <a:bodyPr/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 текущего состояния</a:t>
            </a:r>
          </a:p>
        </p:txBody>
      </p:sp>
      <p:pic>
        <p:nvPicPr>
          <p:cNvPr id="5122" name="Picture 2" descr="C:\Users\user\Desktop\оле\общественные территории 2020 год фото до\IMG_20191004_145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1" y="1056715"/>
            <a:ext cx="3643100" cy="273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ле\общественные территории 2020 год фото до\IMG_20191004_145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28" y="3901335"/>
            <a:ext cx="3853276" cy="288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Фото\общественные территории 2020 год фото до\IMG_20191126_092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3933055"/>
            <a:ext cx="3810983" cy="285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Фото\общественные территории 2020 год фото до\IMG_20191126_092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41" y="1056714"/>
            <a:ext cx="3606249" cy="275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846" y="332656"/>
            <a:ext cx="7818280" cy="716372"/>
          </a:xfrm>
        </p:spPr>
        <p:txBody>
          <a:bodyPr/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Проектное предложение</a:t>
            </a:r>
            <a:endParaRPr lang="ru-RU" cap="none" dirty="0"/>
          </a:p>
        </p:txBody>
      </p:sp>
      <p:pic>
        <p:nvPicPr>
          <p:cNvPr id="1026" name="Picture 2" descr="C:\Users\user\Desktop\c314ae8c-7376-4cb9-9ae5-7535b1dea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04656" cy="55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реализации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тап реализации: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планировка территории;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дорожки для бега и скандинавской ходьбы;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всех пешеходных дорожек;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снос аварийно-опасных деревьев;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уличного 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освещения.</a:t>
            </a:r>
            <a:endParaRPr lang="ru-RU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этап реализации: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установка 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МАФ, детского и спортивного оборудования;</a:t>
            </a:r>
          </a:p>
          <a:p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высадка кустарников</a:t>
            </a: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lvl="0">
              <a:buClr>
                <a:srgbClr val="93A299"/>
              </a:buClr>
            </a:pPr>
            <a:r>
              <a:rPr lang="en-US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реализации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1200" b="1" cap="all" dirty="0" smtClean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Озеленение.</a:t>
            </a:r>
            <a:endParaRPr lang="en-US" sz="1200" cap="all" dirty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r>
              <a:rPr lang="en-US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реализации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>
              <a:buClr>
                <a:srgbClr val="93A299"/>
              </a:buClr>
            </a:pP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Устройство покрытия детской площадки и площадки для </a:t>
            </a:r>
            <a:r>
              <a:rPr lang="ru-RU" sz="1200" cap="all" dirty="0" err="1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воркаута</a:t>
            </a: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 резиновым покрытием на бетонном основании.</a:t>
            </a:r>
            <a:endParaRPr lang="ru-RU" sz="1200" cap="all" dirty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r>
              <a:rPr lang="en-US" sz="12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реализации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>
              <a:buClr>
                <a:srgbClr val="93A299"/>
              </a:buClr>
            </a:pP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Установка МАФ.</a:t>
            </a:r>
            <a:endParaRPr lang="en-US" sz="1200" cap="all" dirty="0" smtClean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r>
              <a:rPr lang="en-US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 реализации</a:t>
            </a:r>
            <a:r>
              <a:rPr lang="ru-RU" sz="12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lvl="0">
              <a:buClr>
                <a:srgbClr val="93A299"/>
              </a:buClr>
            </a:pP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Устройство видеонаблюдения;</a:t>
            </a:r>
          </a:p>
          <a:p>
            <a:pPr lvl="0">
              <a:buClr>
                <a:srgbClr val="93A299"/>
              </a:buClr>
            </a:pPr>
            <a:r>
              <a:rPr lang="ru-RU" sz="1200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8058">
                        <a:shade val="20000"/>
                        <a:satMod val="245000"/>
                      </a:srgbClr>
                    </a:gs>
                    <a:gs pos="43000">
                      <a:srgbClr val="848058">
                        <a:satMod val="255000"/>
                      </a:srgbClr>
                    </a:gs>
                    <a:gs pos="48000">
                      <a:srgbClr val="848058">
                        <a:shade val="85000"/>
                        <a:satMod val="255000"/>
                      </a:srgbClr>
                    </a:gs>
                    <a:gs pos="100000">
                      <a:srgbClr val="84805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Устройство покрытия из мелкой речной гальки.</a:t>
            </a:r>
            <a:endParaRPr lang="ru-RU" sz="1200" cap="all" dirty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endParaRPr lang="ru-RU" sz="1200" b="1" cap="all" dirty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Clr>
                <a:srgbClr val="93A299"/>
              </a:buClr>
            </a:pPr>
            <a:endParaRPr lang="ru-RU" sz="1200" b="1" cap="all" dirty="0">
              <a:ln w="9000" cmpd="sng">
                <a:solidFill>
                  <a:srgbClr val="84805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8058">
                      <a:shade val="20000"/>
                      <a:satMod val="245000"/>
                    </a:srgbClr>
                  </a:gs>
                  <a:gs pos="43000">
                    <a:srgbClr val="848058">
                      <a:satMod val="255000"/>
                    </a:srgbClr>
                  </a:gs>
                  <a:gs pos="48000">
                    <a:srgbClr val="848058">
                      <a:shade val="85000"/>
                      <a:satMod val="255000"/>
                    </a:srgbClr>
                  </a:gs>
                  <a:gs pos="100000">
                    <a:srgbClr val="84805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10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8381" y="188640"/>
            <a:ext cx="6532480" cy="679387"/>
          </a:xfrm>
        </p:spPr>
        <p:txBody>
          <a:bodyPr/>
          <a:lstStyle/>
          <a:p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Зонирование сквера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646095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 Площадка с трибуной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2-детская площадка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ДОРОЖКА ДЛЯ БЕГА И СКАНДИНАВСКОЙ ХОДЬБЫ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4-КАЧЕЛИ ДЛЯ ДЕТЕЙ РАЗНЫХ ВОЗРОСТОВ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5-КАЧЕЛИ СКАМЬИ С НАВЕСОМ В ЗОНЕ ОТДЫХА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6- ПЛОЩАДКА ДЛЯ ВОРКАУТА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7-Уличные тренажеры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Users\user\Desktop\1\Безымянный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28" y="764704"/>
            <a:ext cx="5556692" cy="38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парп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49" y="5459461"/>
            <a:ext cx="2066056" cy="1311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user\Desktop\тротуа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34" y="5431674"/>
            <a:ext cx="1880197" cy="13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дизайн проект сквер на 9 мая\bdc13d6c4fa386ec7da8ecd03aef70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18" y="5465539"/>
            <a:ext cx="1474508" cy="1296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дизайн проект сквер на 9 мая\7001-_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3" y="5431674"/>
            <a:ext cx="1893185" cy="13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3131840" y="188640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Типовое решение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user\Desktop\211b6e62-b4f4-4080-927a-05e3b8df7a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" y="692696"/>
            <a:ext cx="86899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902</TotalTime>
  <Words>206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Генеральный план, опорная схема</vt:lpstr>
      <vt:lpstr>генеральный план</vt:lpstr>
      <vt:lpstr>Транспортно-пешеходная схема</vt:lpstr>
      <vt:lpstr>Фото текущего состояния</vt:lpstr>
      <vt:lpstr>Проектное предложение</vt:lpstr>
      <vt:lpstr>Этапы реализации </vt:lpstr>
      <vt:lpstr>Зонирование сквера</vt:lpstr>
      <vt:lpstr>Презентация PowerPoint</vt:lpstr>
      <vt:lpstr>Презентация PowerPoint</vt:lpstr>
      <vt:lpstr>Типовое решение МАФ (урны и лавочки)</vt:lpstr>
      <vt:lpstr>Схема освещения сквера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по благоустройству территории общего пользования города Асино в рамках муниципальной программы «Формирование современной городской среды на 2018-2022 годы» Сквер по ул. 9 Мая</dc:title>
  <dc:creator>user</dc:creator>
  <cp:lastModifiedBy>user</cp:lastModifiedBy>
  <cp:revision>54</cp:revision>
  <dcterms:created xsi:type="dcterms:W3CDTF">2019-11-11T06:28:53Z</dcterms:created>
  <dcterms:modified xsi:type="dcterms:W3CDTF">2021-01-18T09:21:30Z</dcterms:modified>
</cp:coreProperties>
</file>